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7" r:id="rId10"/>
    <p:sldId id="268" r:id="rId11"/>
    <p:sldId id="270" r:id="rId12"/>
    <p:sldId id="271" r:id="rId13"/>
    <p:sldId id="272" r:id="rId14"/>
    <p:sldId id="275" r:id="rId15"/>
    <p:sldId id="273" r:id="rId16"/>
    <p:sldId id="277" r:id="rId17"/>
    <p:sldId id="278" r:id="rId18"/>
    <p:sldId id="279" r:id="rId19"/>
    <p:sldId id="280" r:id="rId20"/>
    <p:sldId id="28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 6"/>
          <p:cNvSpPr/>
          <p:nvPr/>
        </p:nvSpPr>
        <p:spPr>
          <a:xfrm>
            <a:off x="0" y="5778124"/>
            <a:ext cx="9144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rgbClr val="FFFFFF"/>
              </a:solidFill>
            </a:endParaRPr>
          </a:p>
        </p:txBody>
      </p:sp>
      <p:sp>
        <p:nvSpPr>
          <p:cNvPr id="8" name="Прямокутник 7"/>
          <p:cNvSpPr/>
          <p:nvPr/>
        </p:nvSpPr>
        <p:spPr>
          <a:xfrm>
            <a:off x="0" y="0"/>
            <a:ext cx="9144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8675" y="2292095"/>
            <a:ext cx="7572375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828674" y="4511785"/>
            <a:ext cx="7572376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 lang="uk-UA" dirty="0"/>
          </a:p>
        </p:txBody>
      </p:sp>
      <p:sp>
        <p:nvSpPr>
          <p:cNvPr id="4" name="Місце для дати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1342143-E50C-48F7-A9FA-ACB534C91D36}" type="datetime1">
              <a:rPr lang="uk-UA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30.08.2021</a:t>
            </a:fld>
            <a:endParaRPr lang="uk-UA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Місце для нижнього колонтитула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uk-UA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uk-UA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uk-UA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11" name="Зображення 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334" y="0"/>
            <a:ext cx="1310643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8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3491003" y="1600200"/>
            <a:ext cx="4823184" cy="4572001"/>
          </a:xfrm>
        </p:spPr>
        <p:txBody>
          <a:bodyPr tIns="1188720" rtlCol="0">
            <a:normAutofit/>
          </a:bodyPr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lang="uk-UA" dirty="0"/>
          </a:p>
        </p:txBody>
      </p:sp>
      <p:sp>
        <p:nvSpPr>
          <p:cNvPr id="4" name="Місце для тексту 3"/>
          <p:cNvSpPr>
            <a:spLocks noGrp="1"/>
          </p:cNvSpPr>
          <p:nvPr>
            <p:ph type="body" sz="half" idx="2" hasCustomPrompt="1"/>
          </p:nvPr>
        </p:nvSpPr>
        <p:spPr>
          <a:xfrm>
            <a:off x="828675" y="1600200"/>
            <a:ext cx="2547747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uk-UA" dirty="0" smtClean="0"/>
              <a:t>Зразок тексту</a:t>
            </a:r>
            <a:endParaRPr lang="uk-UA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474DEC8-0461-4E6A-A968-C1D57BD25411}" type="datetime1">
              <a:rPr lang="uk-UA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30.08.2021</a:t>
            </a:fld>
            <a:endParaRPr lang="uk-UA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uk-UA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uk-UA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uk-UA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50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uk-UA" dirty="0" smtClean="0"/>
              <a:t>Зразок тексту</a:t>
            </a:r>
          </a:p>
          <a:p>
            <a:pPr lvl="1" rtl="0"/>
            <a:r>
              <a:rPr lang="uk-UA" dirty="0" smtClean="0"/>
              <a:t>Другий рівень</a:t>
            </a:r>
          </a:p>
          <a:p>
            <a:pPr lvl="2" rtl="0"/>
            <a:r>
              <a:rPr lang="uk-UA" dirty="0" smtClean="0"/>
              <a:t>Третій рівень</a:t>
            </a:r>
          </a:p>
          <a:p>
            <a:pPr lvl="3" rtl="0"/>
            <a:r>
              <a:rPr lang="uk-UA" dirty="0" smtClean="0"/>
              <a:t>Четвертий рівень</a:t>
            </a:r>
          </a:p>
          <a:p>
            <a:pPr lvl="4" rtl="0"/>
            <a:r>
              <a:rPr lang="uk-UA" dirty="0" smtClean="0"/>
              <a:t>П’ятий рівень</a:t>
            </a:r>
            <a:endParaRPr lang="uk-UA" dirty="0"/>
          </a:p>
        </p:txBody>
      </p:sp>
      <p:sp>
        <p:nvSpPr>
          <p:cNvPr id="4" name="Місце для дати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2C202E0-D976-45F6-B094-33F8BB0294A5}" type="datetime1">
              <a:rPr lang="uk-UA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30.08.2021</a:t>
            </a:fld>
            <a:endParaRPr lang="uk-UA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Місце для нижнього колонтитула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uk-UA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uk-UA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uk-UA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98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7029450" y="365125"/>
            <a:ext cx="1285875" cy="5811838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28675" y="365125"/>
            <a:ext cx="6074172" cy="5811838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uk-UA" dirty="0" smtClean="0"/>
              <a:t>Зразок тексту</a:t>
            </a:r>
          </a:p>
          <a:p>
            <a:pPr lvl="1" rtl="0"/>
            <a:r>
              <a:rPr lang="uk-UA" dirty="0" smtClean="0"/>
              <a:t>Другий рівень</a:t>
            </a:r>
          </a:p>
          <a:p>
            <a:pPr lvl="2" rtl="0"/>
            <a:r>
              <a:rPr lang="uk-UA" dirty="0" smtClean="0"/>
              <a:t>Третій рівень</a:t>
            </a:r>
          </a:p>
          <a:p>
            <a:pPr lvl="3" rtl="0"/>
            <a:r>
              <a:rPr lang="uk-UA" dirty="0" smtClean="0"/>
              <a:t>Четвертий рівень</a:t>
            </a:r>
          </a:p>
          <a:p>
            <a:pPr lvl="4" rtl="0"/>
            <a:r>
              <a:rPr lang="uk-UA" dirty="0" smtClean="0"/>
              <a:t>П’ятий рівень</a:t>
            </a:r>
            <a:endParaRPr lang="uk-UA" dirty="0"/>
          </a:p>
        </p:txBody>
      </p:sp>
      <p:sp>
        <p:nvSpPr>
          <p:cNvPr id="4" name="Місце для дати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A150231-AB6D-4D7E-B4D2-809653025053}" type="datetime1">
              <a:rPr lang="uk-UA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30.08.2021</a:t>
            </a:fld>
            <a:endParaRPr lang="uk-UA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Місце для нижнього колонтитула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uk-UA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uk-UA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uk-UA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grpSp>
        <p:nvGrpSpPr>
          <p:cNvPr id="7" name="Група 6"/>
          <p:cNvGrpSpPr/>
          <p:nvPr/>
        </p:nvGrpSpPr>
        <p:grpSpPr>
          <a:xfrm rot="5400000">
            <a:off x="4181447" y="3239394"/>
            <a:ext cx="5632704" cy="63302"/>
            <a:chOff x="1073150" y="1219201"/>
            <a:chExt cx="10058400" cy="63125"/>
          </a:xfrm>
        </p:grpSpPr>
        <p:cxnSp>
          <p:nvCxnSpPr>
            <p:cNvPr id="8" name="Пряма сполучна лінія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 сполучна лінія 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61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uk-UA" dirty="0" smtClean="0"/>
              <a:t>Зразок тексту</a:t>
            </a:r>
          </a:p>
          <a:p>
            <a:pPr lvl="1" rtl="0"/>
            <a:r>
              <a:rPr lang="uk-UA" dirty="0" smtClean="0"/>
              <a:t>Другий рівень</a:t>
            </a:r>
          </a:p>
          <a:p>
            <a:pPr lvl="2" rtl="0"/>
            <a:r>
              <a:rPr lang="uk-UA" dirty="0" smtClean="0"/>
              <a:t>Третій рівень</a:t>
            </a:r>
          </a:p>
          <a:p>
            <a:pPr lvl="3" rtl="0"/>
            <a:r>
              <a:rPr lang="uk-UA" dirty="0" smtClean="0"/>
              <a:t>Четвертий рівень</a:t>
            </a:r>
          </a:p>
          <a:p>
            <a:pPr lvl="4" rtl="0"/>
            <a:r>
              <a:rPr lang="uk-UA" dirty="0" smtClean="0"/>
              <a:t>П’ятий рівень</a:t>
            </a:r>
            <a:endParaRPr lang="uk-UA" dirty="0"/>
          </a:p>
        </p:txBody>
      </p:sp>
      <p:sp>
        <p:nvSpPr>
          <p:cNvPr id="4" name="Місце для дати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3ACFE8F-E943-4F90-AA07-C5E04544ADD6}" type="datetime1">
              <a:rPr lang="uk-UA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30.08.2021</a:t>
            </a:fld>
            <a:endParaRPr lang="uk-UA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Місце для нижнього колонтитула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uk-UA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uk-UA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uk-UA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43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ий слайд із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а 12"/>
          <p:cNvGrpSpPr/>
          <p:nvPr/>
        </p:nvGrpSpPr>
        <p:grpSpPr>
          <a:xfrm rot="10800000">
            <a:off x="0" y="5645511"/>
            <a:ext cx="9144000" cy="63125"/>
            <a:chOff x="507492" y="1501519"/>
            <a:chExt cx="8129016" cy="63125"/>
          </a:xfrm>
        </p:grpSpPr>
        <p:cxnSp>
          <p:nvCxnSpPr>
            <p:cNvPr id="17" name="Пряма сполучна лінія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 сполучна лінія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а 13"/>
          <p:cNvGrpSpPr/>
          <p:nvPr/>
        </p:nvGrpSpPr>
        <p:grpSpPr>
          <a:xfrm>
            <a:off x="0" y="1143001"/>
            <a:ext cx="9144000" cy="63125"/>
            <a:chOff x="507492" y="1501519"/>
            <a:chExt cx="8129016" cy="63125"/>
          </a:xfrm>
        </p:grpSpPr>
        <p:cxnSp>
          <p:nvCxnSpPr>
            <p:cNvPr id="15" name="Пряма сполучна лінія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 сполучна лінія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Прямокутник 6"/>
          <p:cNvSpPr/>
          <p:nvPr/>
        </p:nvSpPr>
        <p:spPr>
          <a:xfrm>
            <a:off x="0" y="5778124"/>
            <a:ext cx="9144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rgbClr val="FFFFFF"/>
              </a:solidFill>
            </a:endParaRPr>
          </a:p>
        </p:txBody>
      </p:sp>
      <p:sp>
        <p:nvSpPr>
          <p:cNvPr id="8" name="Прямокутник 7"/>
          <p:cNvSpPr/>
          <p:nvPr/>
        </p:nvSpPr>
        <p:spPr>
          <a:xfrm>
            <a:off x="0" y="0"/>
            <a:ext cx="9144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8675" y="2292095"/>
            <a:ext cx="4300538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828675" y="4511785"/>
            <a:ext cx="4300538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 lang="uk-UA" dirty="0"/>
          </a:p>
        </p:txBody>
      </p:sp>
      <p:pic>
        <p:nvPicPr>
          <p:cNvPr id="10" name="Зображення 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4410" y="0"/>
            <a:ext cx="1310643" cy="2292094"/>
          </a:xfrm>
          <a:prstGeom prst="rect">
            <a:avLst/>
          </a:prstGeom>
        </p:spPr>
      </p:pic>
      <p:sp>
        <p:nvSpPr>
          <p:cNvPr id="11" name="Місце для зображення 10"/>
          <p:cNvSpPr>
            <a:spLocks noGrp="1"/>
          </p:cNvSpPr>
          <p:nvPr>
            <p:ph type="pic" sz="quarter" idx="13"/>
          </p:nvPr>
        </p:nvSpPr>
        <p:spPr>
          <a:xfrm>
            <a:off x="5235798" y="1310656"/>
            <a:ext cx="3908203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lang="uk-UA" dirty="0"/>
          </a:p>
        </p:txBody>
      </p:sp>
      <p:sp>
        <p:nvSpPr>
          <p:cNvPr id="19" name="Вказівки"/>
          <p:cNvSpPr/>
          <p:nvPr/>
        </p:nvSpPr>
        <p:spPr>
          <a:xfrm>
            <a:off x="9258300" y="0"/>
            <a:ext cx="97155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uk-UA" sz="1200" b="1" i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ПРИМІТКА.</a:t>
            </a:r>
          </a:p>
          <a:p>
            <a:r>
              <a:rPr lang="uk-UA" sz="1200" i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Щоб змінити зображення на цьому слайді, виділіть зображення та видаліть його. Потім у покажчику місця заповнення клацніть піктограму "Зображення", щоб вставити власне зображення.</a:t>
            </a:r>
            <a:endParaRPr lang="uk-UA" sz="1200" i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4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а 7"/>
          <p:cNvGrpSpPr/>
          <p:nvPr/>
        </p:nvGrpSpPr>
        <p:grpSpPr>
          <a:xfrm>
            <a:off x="0" y="2514601"/>
            <a:ext cx="9144000" cy="3194035"/>
            <a:chOff x="647402" y="2514600"/>
            <a:chExt cx="10838688" cy="3194035"/>
          </a:xfrm>
        </p:grpSpPr>
        <p:grpSp>
          <p:nvGrpSpPr>
            <p:cNvPr id="9" name="Група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Пряма сполучна лінія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 сполучна лінія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Прямокутник 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>
                <a:solidFill>
                  <a:srgbClr val="FFFFFF"/>
                </a:solidFill>
              </a:endParaRPr>
            </a:p>
          </p:txBody>
        </p:sp>
        <p:grpSp>
          <p:nvGrpSpPr>
            <p:cNvPr id="11" name="Група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Пряма сполучна лінія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 сполучна лінія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8675" y="2971806"/>
            <a:ext cx="7553324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28675" y="4655956"/>
            <a:ext cx="7553324" cy="50975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uk-UA" dirty="0" smtClean="0"/>
              <a:t>Зразок тексту</a:t>
            </a:r>
            <a:endParaRPr lang="uk-UA" dirty="0"/>
          </a:p>
        </p:txBody>
      </p:sp>
      <p:sp>
        <p:nvSpPr>
          <p:cNvPr id="4" name="Місце для дати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1EDDF30-7556-4223-AE00-EABFDB9F04BA}" type="datetime1">
              <a:rPr lang="uk-UA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30.08.2021</a:t>
            </a:fld>
            <a:endParaRPr lang="uk-UA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Місце для нижнього колонтитула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uk-UA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uk-UA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uk-UA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7" name="Зображення 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10" y="0"/>
            <a:ext cx="1337391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4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елементи вміст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28675" y="1600201"/>
            <a:ext cx="3686175" cy="4571999"/>
          </a:xfrm>
        </p:spPr>
        <p:txBody>
          <a:bodyPr rtlCol="0"/>
          <a:lstStyle>
            <a:lvl1pPr rtl="0">
              <a:defRPr/>
            </a:lvl1pPr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uk-UA" dirty="0" smtClean="0"/>
              <a:t>Зразок тексту</a:t>
            </a:r>
          </a:p>
          <a:p>
            <a:pPr lvl="1" rtl="0"/>
            <a:r>
              <a:rPr lang="uk-UA" dirty="0" smtClean="0"/>
              <a:t>Другий рівень</a:t>
            </a:r>
          </a:p>
          <a:p>
            <a:pPr lvl="2" rtl="0"/>
            <a:r>
              <a:rPr lang="uk-UA" dirty="0" smtClean="0"/>
              <a:t>Третій рівень</a:t>
            </a:r>
          </a:p>
          <a:p>
            <a:pPr lvl="3" rtl="0"/>
            <a:r>
              <a:rPr lang="uk-UA" dirty="0" smtClean="0"/>
              <a:t>Четвертий рівень</a:t>
            </a:r>
          </a:p>
          <a:p>
            <a:pPr lvl="4" rtl="0"/>
            <a:r>
              <a:rPr lang="uk-UA" dirty="0" smtClean="0"/>
              <a:t>П’ятий рівень</a:t>
            </a:r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4629150" y="1600201"/>
            <a:ext cx="3686175" cy="4571999"/>
          </a:xfrm>
        </p:spPr>
        <p:txBody>
          <a:bodyPr rtlCol="0"/>
          <a:lstStyle>
            <a:lvl1pPr rtl="0">
              <a:defRPr/>
            </a:lvl1pPr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 rtl="0"/>
            <a:r>
              <a:rPr lang="uk-UA" dirty="0" smtClean="0"/>
              <a:t>Зразок тексту</a:t>
            </a:r>
          </a:p>
          <a:p>
            <a:pPr lvl="1" rtl="0"/>
            <a:r>
              <a:rPr lang="uk-UA" dirty="0" smtClean="0"/>
              <a:t>Другий рівень</a:t>
            </a:r>
          </a:p>
          <a:p>
            <a:pPr lvl="2" rtl="0"/>
            <a:r>
              <a:rPr lang="uk-UA" dirty="0" smtClean="0"/>
              <a:t>Третій рівень</a:t>
            </a:r>
          </a:p>
          <a:p>
            <a:pPr lvl="3" rtl="0"/>
            <a:r>
              <a:rPr lang="uk-UA" dirty="0" smtClean="0"/>
              <a:t>Четвертий рівень</a:t>
            </a:r>
          </a:p>
          <a:p>
            <a:pPr lvl="4" rtl="0"/>
            <a:r>
              <a:rPr lang="uk-UA" dirty="0" smtClean="0"/>
              <a:t>П’ятий рівень</a:t>
            </a:r>
            <a:endParaRPr lang="uk-UA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F87D376-2300-4053-AB08-24BAF987A420}" type="datetime1">
              <a:rPr lang="uk-UA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30.08.2021</a:t>
            </a:fld>
            <a:endParaRPr lang="uk-UA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uk-UA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uk-UA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uk-UA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58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28675" y="1600200"/>
            <a:ext cx="3689604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uk-UA" dirty="0" smtClean="0"/>
              <a:t>Зразок тексту</a:t>
            </a:r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28675" y="2424112"/>
            <a:ext cx="3689604" cy="3748088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uk-UA" dirty="0" smtClean="0"/>
              <a:t>Зразок тексту</a:t>
            </a:r>
          </a:p>
          <a:p>
            <a:pPr lvl="1" rtl="0"/>
            <a:r>
              <a:rPr lang="uk-UA" dirty="0" smtClean="0"/>
              <a:t>Другий рівень</a:t>
            </a:r>
          </a:p>
          <a:p>
            <a:pPr lvl="2" rtl="0"/>
            <a:r>
              <a:rPr lang="uk-UA" dirty="0" smtClean="0"/>
              <a:t>Третій рівень</a:t>
            </a:r>
          </a:p>
          <a:p>
            <a:pPr lvl="3" rtl="0"/>
            <a:r>
              <a:rPr lang="uk-UA" dirty="0" smtClean="0"/>
              <a:t>Четвертий рівень</a:t>
            </a:r>
          </a:p>
          <a:p>
            <a:pPr lvl="4" rtl="0"/>
            <a:r>
              <a:rPr lang="uk-UA" dirty="0" smtClean="0"/>
              <a:t>П’ятий рівень</a:t>
            </a:r>
            <a:endParaRPr lang="uk-UA" dirty="0"/>
          </a:p>
        </p:txBody>
      </p:sp>
      <p:sp>
        <p:nvSpPr>
          <p:cNvPr id="5" name="Місце для тексту 4"/>
          <p:cNvSpPr>
            <a:spLocks noGrp="1"/>
          </p:cNvSpPr>
          <p:nvPr>
            <p:ph type="body" sz="quarter" idx="3" hasCustomPrompt="1"/>
          </p:nvPr>
        </p:nvSpPr>
        <p:spPr>
          <a:xfrm>
            <a:off x="4624583" y="1600200"/>
            <a:ext cx="3689604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uk-UA" dirty="0" smtClean="0"/>
              <a:t>Зразок тексту</a:t>
            </a:r>
            <a:endParaRPr lang="uk-UA" dirty="0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4624583" y="2424112"/>
            <a:ext cx="3689604" cy="3748088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uk-UA" dirty="0" smtClean="0"/>
              <a:t>Зразок тексту</a:t>
            </a:r>
          </a:p>
          <a:p>
            <a:pPr lvl="1" rtl="0"/>
            <a:r>
              <a:rPr lang="uk-UA" dirty="0" smtClean="0"/>
              <a:t>Другий рівень</a:t>
            </a:r>
          </a:p>
          <a:p>
            <a:pPr lvl="2" rtl="0"/>
            <a:r>
              <a:rPr lang="uk-UA" dirty="0" smtClean="0"/>
              <a:t>Третій рівень</a:t>
            </a:r>
          </a:p>
          <a:p>
            <a:pPr lvl="3" rtl="0"/>
            <a:r>
              <a:rPr lang="uk-UA" dirty="0" smtClean="0"/>
              <a:t>Четвертий рівень</a:t>
            </a:r>
          </a:p>
          <a:p>
            <a:pPr lvl="4" rtl="0"/>
            <a:r>
              <a:rPr lang="uk-UA" dirty="0" smtClean="0"/>
              <a:t>П’ятий рівень</a:t>
            </a:r>
            <a:endParaRPr lang="uk-UA" dirty="0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F7CEE42-73A0-4434-BE76-E64BEBC7FD96}" type="datetime1">
              <a:rPr lang="uk-UA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30.08.2021</a:t>
            </a:fld>
            <a:endParaRPr lang="uk-UA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uk-UA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uk-UA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uk-UA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61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дати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94A5B0A-F400-45F5-AE9D-180BE53F8461}" type="datetime1">
              <a:rPr lang="uk-UA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30.08.2021</a:t>
            </a:fld>
            <a:endParaRPr lang="uk-UA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Місце для нижнього колонтитула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uk-UA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uk-UA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uk-UA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74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6BD0E74-0038-4E00-AE14-D360BB0AC7FB}" type="datetime1">
              <a:rPr lang="uk-UA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30.08.2021</a:t>
            </a:fld>
            <a:endParaRPr lang="uk-UA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uk-UA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uk-UA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uk-UA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67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4231386" y="1600200"/>
            <a:ext cx="4083939" cy="45720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uk-UA" dirty="0" smtClean="0"/>
              <a:t>Зразок тексту</a:t>
            </a:r>
          </a:p>
          <a:p>
            <a:pPr lvl="1" rtl="0"/>
            <a:r>
              <a:rPr lang="uk-UA" dirty="0" smtClean="0"/>
              <a:t>Другий рівень</a:t>
            </a:r>
          </a:p>
          <a:p>
            <a:pPr lvl="2" rtl="0"/>
            <a:r>
              <a:rPr lang="uk-UA" dirty="0" smtClean="0"/>
              <a:t>Третій рівень</a:t>
            </a:r>
          </a:p>
          <a:p>
            <a:pPr lvl="3" rtl="0"/>
            <a:r>
              <a:rPr lang="uk-UA" dirty="0" smtClean="0"/>
              <a:t>Четвертий рівень</a:t>
            </a:r>
          </a:p>
          <a:p>
            <a:pPr lvl="4" rtl="0"/>
            <a:r>
              <a:rPr lang="uk-UA" dirty="0" smtClean="0"/>
              <a:t>П’ятий рівень</a:t>
            </a:r>
            <a:endParaRPr lang="uk-UA" dirty="0"/>
          </a:p>
        </p:txBody>
      </p:sp>
      <p:sp>
        <p:nvSpPr>
          <p:cNvPr id="4" name="Місце для тексту 3"/>
          <p:cNvSpPr>
            <a:spLocks noGrp="1"/>
          </p:cNvSpPr>
          <p:nvPr>
            <p:ph type="body" sz="half" idx="2" hasCustomPrompt="1"/>
          </p:nvPr>
        </p:nvSpPr>
        <p:spPr>
          <a:xfrm>
            <a:off x="828675" y="1600200"/>
            <a:ext cx="3288411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uk-UA" dirty="0" smtClean="0"/>
              <a:t>Зразок тексту</a:t>
            </a:r>
            <a:endParaRPr lang="uk-UA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7C4E0F6-8932-424E-A3DD-D8A52AF63151}" type="datetime1">
              <a:rPr lang="uk-UA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30.08.2021</a:t>
            </a:fld>
            <a:endParaRPr lang="uk-UA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uk-UA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uk-UA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uk-UA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09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 1"/>
          <p:cNvSpPr>
            <a:spLocks noGrp="1"/>
          </p:cNvSpPr>
          <p:nvPr>
            <p:ph type="title"/>
          </p:nvPr>
        </p:nvSpPr>
        <p:spPr>
          <a:xfrm>
            <a:off x="828675" y="76200"/>
            <a:ext cx="748551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pPr rtl="0"/>
            <a:r>
              <a:rPr lang="uk-UA" dirty="0" smtClean="0"/>
              <a:t>Зразок заголовка</a:t>
            </a: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28675" y="1600200"/>
            <a:ext cx="748665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uk-UA" dirty="0" smtClean="0"/>
              <a:t>Зразок тексту</a:t>
            </a:r>
          </a:p>
          <a:p>
            <a:pPr lvl="1" rtl="0"/>
            <a:r>
              <a:rPr lang="uk-UA" dirty="0" smtClean="0"/>
              <a:t>Другий рівень</a:t>
            </a:r>
          </a:p>
          <a:p>
            <a:pPr lvl="2" rtl="0"/>
            <a:r>
              <a:rPr lang="uk-UA" dirty="0" smtClean="0"/>
              <a:t>Третій рівень</a:t>
            </a:r>
          </a:p>
          <a:p>
            <a:pPr lvl="3" rtl="0"/>
            <a:r>
              <a:rPr lang="uk-UA" dirty="0" smtClean="0"/>
              <a:t>Четвертий рівень</a:t>
            </a:r>
          </a:p>
          <a:p>
            <a:pPr lvl="4" rtl="0"/>
            <a:r>
              <a:rPr lang="uk-UA" dirty="0" smtClean="0"/>
              <a:t>П’ятий рівень</a:t>
            </a:r>
          </a:p>
          <a:p>
            <a:pPr lvl="5" rtl="0"/>
            <a:r>
              <a:rPr lang="uk-UA" dirty="0" smtClean="0"/>
              <a:t>Шостий рівень</a:t>
            </a:r>
          </a:p>
          <a:p>
            <a:pPr lvl="6" rtl="0"/>
            <a:r>
              <a:rPr lang="uk-UA" dirty="0" smtClean="0"/>
              <a:t>Сьомий рівень</a:t>
            </a:r>
          </a:p>
          <a:p>
            <a:pPr lvl="7" rtl="0"/>
            <a:r>
              <a:rPr lang="uk-UA" dirty="0" smtClean="0"/>
              <a:t>Восьмий рівень</a:t>
            </a:r>
          </a:p>
          <a:p>
            <a:pPr lvl="8" rtl="0"/>
            <a:r>
              <a:rPr lang="uk-UA" dirty="0" smtClean="0"/>
              <a:t>Дев’ятий рівень</a:t>
            </a:r>
            <a:endParaRPr lang="uk-UA" dirty="0"/>
          </a:p>
        </p:txBody>
      </p:sp>
      <p:sp>
        <p:nvSpPr>
          <p:cNvPr id="4" name="Місце для дати 3"/>
          <p:cNvSpPr>
            <a:spLocks noGrp="1"/>
          </p:cNvSpPr>
          <p:nvPr>
            <p:ph type="dt" sz="half" idx="2"/>
          </p:nvPr>
        </p:nvSpPr>
        <p:spPr>
          <a:xfrm>
            <a:off x="828675" y="6356352"/>
            <a:ext cx="137216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C1A7E4F1-4658-4781-B148-42F363162FC8}" type="datetime1">
              <a:rPr lang="uk-UA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30.08.2021</a:t>
            </a:fld>
            <a:endParaRPr lang="uk-UA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Місце для нижнього колонтитула 4"/>
          <p:cNvSpPr>
            <a:spLocks noGrp="1"/>
          </p:cNvSpPr>
          <p:nvPr>
            <p:ph type="ftr" sz="quarter" idx="3"/>
          </p:nvPr>
        </p:nvSpPr>
        <p:spPr>
          <a:xfrm>
            <a:off x="2200844" y="6356350"/>
            <a:ext cx="474231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uk-UA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942587" y="6356352"/>
            <a:ext cx="1371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FF54DE5-C571-48E8-A5BC-B369434E2F44}" type="slidenum">
              <a:rPr lang="uk-UA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uk-UA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grpSp>
        <p:nvGrpSpPr>
          <p:cNvPr id="15" name="Група 14"/>
          <p:cNvGrpSpPr/>
          <p:nvPr/>
        </p:nvGrpSpPr>
        <p:grpSpPr>
          <a:xfrm>
            <a:off x="827532" y="1219202"/>
            <a:ext cx="7488936" cy="84403"/>
            <a:chOff x="1073150" y="1219201"/>
            <a:chExt cx="10058400" cy="63125"/>
          </a:xfrm>
        </p:grpSpPr>
        <p:cxnSp>
          <p:nvCxnSpPr>
            <p:cNvPr id="13" name="Пряма сполучна лінія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 сполучна лінія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94885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6569" y="1515980"/>
            <a:ext cx="8675911" cy="4247146"/>
          </a:xfrm>
        </p:spPr>
        <p:txBody>
          <a:bodyPr>
            <a:noAutofit/>
          </a:bodyPr>
          <a:lstStyle/>
          <a:p>
            <a:pPr algn="ctr"/>
            <a:r>
              <a:rPr lang="uk-UA" b="1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Звіт з виховної роботи </a:t>
            </a:r>
            <a:br>
              <a:rPr lang="uk-UA" b="1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2020-2021 навчальний рік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36633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9075"/>
            <a:ext cx="534035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4904"/>
            <a:ext cx="5122981" cy="204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28" y="4721930"/>
            <a:ext cx="4000722" cy="195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617" y="238012"/>
            <a:ext cx="3331695" cy="212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632235"/>
            <a:ext cx="4154728" cy="2131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922" y="2396836"/>
            <a:ext cx="2859087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65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6200"/>
            <a:ext cx="8496944" cy="1096962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безпечного освітнього середовища</a:t>
            </a:r>
            <a:endParaRPr lang="ru-RU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68760"/>
            <a:ext cx="8856984" cy="5400600"/>
          </a:xfrm>
        </p:spPr>
        <p:txBody>
          <a:bodyPr>
            <a:normAutofit fontScale="92500" lnSpcReduction="20000"/>
          </a:bodyPr>
          <a:lstStyle/>
          <a:p>
            <a:pPr indent="17970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Times New Roman"/>
                <a:ea typeface="Calibri"/>
              </a:rPr>
              <a:t>З</a:t>
            </a:r>
            <a:r>
              <a:rPr lang="uk-UA" dirty="0" smtClean="0">
                <a:solidFill>
                  <a:srgbClr val="000000"/>
                </a:solidFill>
                <a:latin typeface="Times New Roman"/>
                <a:ea typeface="Calibri"/>
              </a:rPr>
              <a:t>аходи до тижня права</a:t>
            </a:r>
          </a:p>
          <a:p>
            <a:pPr indent="17970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dirty="0" smtClean="0">
                <a:solidFill>
                  <a:srgbClr val="000000"/>
                </a:solidFill>
                <a:latin typeface="Times New Roman"/>
                <a:ea typeface="Calibri"/>
              </a:rPr>
              <a:t> Тренінги, бесіди, презентації, зустрічі з працівниками юстиції, правовий діалог із працівниками міського центру соціальних служб, центру з надання БВПД, регіональним центром з надання БВПД</a:t>
            </a:r>
          </a:p>
          <a:p>
            <a:pPr indent="17970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Створено план заходів щодо профілактики </a:t>
            </a:r>
            <a:r>
              <a:rPr lang="uk-UA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булінгу</a:t>
            </a:r>
            <a:r>
              <a:rPr lang="uk-UA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(цькуванню)</a:t>
            </a:r>
            <a:endParaRPr lang="ru-RU" dirty="0" smtClean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uk-UA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Створено графік чергування вчителів</a:t>
            </a: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uk-UA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Проведено анкетування та моніторинг серед здобувачів освіти щодо безпечного освітнього середовища</a:t>
            </a:r>
            <a:endParaRPr lang="ru-RU" dirty="0" smtClean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uk-UA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Розроблені правила поведінки здобувачів освіти</a:t>
            </a:r>
            <a:endParaRPr lang="ru-RU" dirty="0" smtClean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uk-UA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Безпечні та просторі кабінети, коридори</a:t>
            </a:r>
            <a:endParaRPr lang="ru-RU" dirty="0" smtClean="0">
              <a:latin typeface="Calibri"/>
              <a:ea typeface="Calibri"/>
              <a:cs typeface="Times New Roman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dirty="0" smtClean="0">
                <a:solidFill>
                  <a:srgbClr val="000000"/>
                </a:solidFill>
                <a:latin typeface="Times New Roman"/>
                <a:ea typeface="Calibri"/>
              </a:rPr>
              <a:t>Класними керівниками 1-11 класів проведено виховні години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dirty="0" smtClean="0">
                <a:solidFill>
                  <a:schemeClr val="tx2"/>
                </a:solidFill>
                <a:latin typeface="Times New Roman"/>
                <a:ea typeface="Times New Roman"/>
              </a:rPr>
              <a:t>Проводяться рейди </a:t>
            </a:r>
            <a:r>
              <a:rPr lang="uk-UA" dirty="0">
                <a:solidFill>
                  <a:schemeClr val="tx2"/>
                </a:solidFill>
                <a:latin typeface="Times New Roman"/>
                <a:ea typeface="Times New Roman"/>
              </a:rPr>
              <a:t>«Урок», «Канікули» </a:t>
            </a:r>
            <a:endParaRPr lang="uk-UA" dirty="0" smtClean="0">
              <a:solidFill>
                <a:schemeClr val="tx2"/>
              </a:solidFill>
              <a:latin typeface="Times New Roman"/>
              <a:ea typeface="Times New Roman"/>
            </a:endParaRPr>
          </a:p>
          <a:p>
            <a:pPr indent="17970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540385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З</a:t>
            </a:r>
            <a:r>
              <a:rPr lang="uk-UA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дійснюється </a:t>
            </a:r>
            <a:r>
              <a:rPr lang="uk-UA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аналіз стану відвідування учнями навчальних </a:t>
            </a:r>
            <a:r>
              <a:rPr lang="uk-UA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занять, та узагальнюється наказами</a:t>
            </a:r>
          </a:p>
          <a:p>
            <a:pPr indent="179705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tabLst>
                <a:tab pos="540385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dirty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</a:t>
            </a:r>
            <a:r>
              <a:rPr lang="uk-UA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рацює </a:t>
            </a:r>
            <a:r>
              <a:rPr lang="uk-UA" dirty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рада профілактики </a:t>
            </a:r>
            <a:r>
              <a:rPr lang="uk-UA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правопорушень</a:t>
            </a:r>
          </a:p>
          <a:p>
            <a:pPr indent="179705" algn="just">
              <a:lnSpc>
                <a:spcPct val="110000"/>
              </a:lnSpc>
              <a:spcAft>
                <a:spcPts val="0"/>
              </a:spcAft>
            </a:pPr>
            <a:r>
              <a:rPr lang="uk-UA" b="1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З метою формування рівності, толерантності та культурного різноманіття</a:t>
            </a:r>
            <a:r>
              <a:rPr lang="uk-UA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 у ліцеї відбулися акції милосердя, </a:t>
            </a:r>
            <a:r>
              <a:rPr lang="uk-UA" dirty="0" err="1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уроки</a:t>
            </a:r>
            <a:r>
              <a:rPr lang="uk-UA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 доброти, веселі перерви. </a:t>
            </a:r>
            <a:endParaRPr lang="ru-RU" sz="1600" dirty="0">
              <a:solidFill>
                <a:schemeClr val="tx2"/>
              </a:solidFill>
              <a:latin typeface="Calibri"/>
              <a:ea typeface="Calibri"/>
              <a:cs typeface="Times New Roman"/>
            </a:endParaRPr>
          </a:p>
          <a:p>
            <a:pPr indent="17970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540385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endParaRPr lang="ru-RU" dirty="0">
              <a:solidFill>
                <a:schemeClr val="tx2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uk-UA" dirty="0" smtClean="0">
              <a:solidFill>
                <a:schemeClr val="tx2"/>
              </a:solidFill>
              <a:latin typeface="Times New Roman"/>
              <a:ea typeface="Calibri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06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32656"/>
            <a:ext cx="79928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solidFill>
                  <a:schemeClr val="tx2"/>
                </a:solidFill>
                <a:latin typeface="Times New Roman"/>
                <a:ea typeface="Calibri"/>
              </a:rPr>
              <a:t>Здійснювалась</a:t>
            </a:r>
            <a:r>
              <a:rPr lang="ru-RU" sz="2800" dirty="0" smtClean="0">
                <a:solidFill>
                  <a:schemeClr val="tx2"/>
                </a:solidFill>
                <a:latin typeface="Times New Roman"/>
                <a:ea typeface="Calibri"/>
              </a:rPr>
              <a:t> </a:t>
            </a:r>
            <a:r>
              <a:rPr lang="uk-UA" sz="2800" dirty="0">
                <a:solidFill>
                  <a:schemeClr val="tx2"/>
                </a:solidFill>
                <a:latin typeface="Times New Roman"/>
                <a:ea typeface="Calibri"/>
              </a:rPr>
              <a:t>р</a:t>
            </a:r>
            <a:r>
              <a:rPr lang="ru-RU" sz="2800" dirty="0" err="1">
                <a:solidFill>
                  <a:schemeClr val="tx2"/>
                </a:solidFill>
                <a:latin typeface="Times New Roman"/>
                <a:ea typeface="Calibri"/>
              </a:rPr>
              <a:t>обота</a:t>
            </a:r>
            <a:r>
              <a:rPr lang="ru-RU" sz="2800" dirty="0">
                <a:solidFill>
                  <a:schemeClr val="tx2"/>
                </a:solidFill>
                <a:latin typeface="Times New Roman"/>
                <a:ea typeface="Calibri"/>
              </a:rPr>
              <a:t> з </a:t>
            </a:r>
            <a:r>
              <a:rPr lang="ru-RU" sz="2800" dirty="0" err="1">
                <a:solidFill>
                  <a:schemeClr val="tx2"/>
                </a:solidFill>
                <a:latin typeface="Times New Roman"/>
                <a:ea typeface="Calibri"/>
              </a:rPr>
              <a:t>соціального</a:t>
            </a:r>
            <a:r>
              <a:rPr lang="ru-RU" sz="2800" dirty="0">
                <a:solidFill>
                  <a:schemeClr val="tx2"/>
                </a:solidFill>
                <a:latin typeface="Times New Roman"/>
                <a:ea typeface="Calibri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Times New Roman"/>
                <a:ea typeface="Calibri"/>
              </a:rPr>
              <a:t>захисту</a:t>
            </a:r>
            <a:r>
              <a:rPr lang="ru-RU" sz="2800" dirty="0">
                <a:solidFill>
                  <a:schemeClr val="tx2"/>
                </a:solidFill>
                <a:latin typeface="Times New Roman"/>
                <a:ea typeface="Calibri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Times New Roman"/>
                <a:ea typeface="Calibri"/>
              </a:rPr>
              <a:t>учнів</a:t>
            </a:r>
            <a:r>
              <a:rPr lang="ru-RU" sz="2800" dirty="0">
                <a:solidFill>
                  <a:schemeClr val="tx2"/>
                </a:solidFill>
                <a:latin typeface="Times New Roman"/>
                <a:ea typeface="Calibri"/>
              </a:rPr>
              <a:t>. На початку року </a:t>
            </a:r>
            <a:r>
              <a:rPr lang="ru-RU" sz="2800" dirty="0" err="1">
                <a:solidFill>
                  <a:schemeClr val="tx2"/>
                </a:solidFill>
                <a:latin typeface="Times New Roman"/>
                <a:ea typeface="Calibri"/>
              </a:rPr>
              <a:t>створений</a:t>
            </a:r>
            <a:r>
              <a:rPr lang="ru-RU" sz="2800" dirty="0">
                <a:solidFill>
                  <a:schemeClr val="tx2"/>
                </a:solidFill>
                <a:latin typeface="Times New Roman"/>
                <a:ea typeface="Calibri"/>
              </a:rPr>
              <a:t> банк </a:t>
            </a:r>
            <a:r>
              <a:rPr lang="ru-RU" sz="2800" dirty="0" err="1">
                <a:solidFill>
                  <a:schemeClr val="tx2"/>
                </a:solidFill>
                <a:latin typeface="Times New Roman"/>
                <a:ea typeface="Calibri"/>
              </a:rPr>
              <a:t>даних</a:t>
            </a:r>
            <a:r>
              <a:rPr lang="ru-RU" sz="2800" dirty="0">
                <a:solidFill>
                  <a:schemeClr val="tx2"/>
                </a:solidFill>
                <a:latin typeface="Times New Roman"/>
                <a:ea typeface="Calibri"/>
              </a:rPr>
              <a:t> </a:t>
            </a:r>
            <a:r>
              <a:rPr lang="uk-UA" sz="2800" dirty="0">
                <a:solidFill>
                  <a:schemeClr val="tx2"/>
                </a:solidFill>
                <a:latin typeface="Times New Roman"/>
                <a:ea typeface="Times New Roman"/>
              </a:rPr>
              <a:t>дітей, які потребують соціального захисту, опіки, складено соціальні паспорти класів, ліцею, вивчено стан охоплення учнів у гуртках, секціях у позаурочний час, проведено роботу по залученню учнів до них</a:t>
            </a:r>
            <a:r>
              <a:rPr lang="uk-UA" sz="2800" dirty="0">
                <a:latin typeface="Times New Roman"/>
                <a:ea typeface="Times New Roman"/>
              </a:rPr>
              <a:t>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9600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200"/>
            <a:ext cx="9060160" cy="1096962"/>
          </a:xfrm>
        </p:spPr>
        <p:txBody>
          <a:bodyPr>
            <a:noAutofit/>
          </a:bodyPr>
          <a:lstStyle/>
          <a:p>
            <a:r>
              <a:rPr lang="uk-UA" sz="4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Соціальна відповідальність та турбота</a:t>
            </a:r>
            <a:endParaRPr lang="ru-RU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340768"/>
            <a:ext cx="7631757" cy="483143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uk-UA" sz="23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Благодійні акції : </a:t>
            </a:r>
            <a:r>
              <a:rPr lang="uk-UA" sz="2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збір допомоги та подарунків хворим дітям, вихованцям </a:t>
            </a:r>
            <a:r>
              <a:rPr lang="uk-UA" sz="23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сиротинця</a:t>
            </a:r>
            <a:endParaRPr lang="uk-UA" sz="23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>
              <a:lnSpc>
                <a:spcPct val="100000"/>
              </a:lnSpc>
              <a:spcBef>
                <a:spcPts val="0"/>
              </a:spcBef>
            </a:pPr>
            <a:r>
              <a:rPr lang="ru-RU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r>
              <a:rPr lang="ru-RU" sz="23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дитячих</a:t>
            </a:r>
            <a:r>
              <a:rPr lang="ru-RU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малюнків</a:t>
            </a:r>
            <a:r>
              <a:rPr lang="ru-RU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sz="23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Одужуй</a:t>
            </a:r>
            <a:r>
              <a:rPr lang="ru-RU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>
              <a:buFont typeface="Arial" panose="020B0604020202020204" pitchFamily="34" charset="0"/>
              <a:buChar char="•"/>
            </a:pP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1" t="17194"/>
          <a:stretch/>
        </p:blipFill>
        <p:spPr bwMode="auto">
          <a:xfrm>
            <a:off x="162658" y="2598651"/>
            <a:ext cx="3106658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420888"/>
            <a:ext cx="30480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048" y="2937588"/>
            <a:ext cx="2532112" cy="337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18" y="4626981"/>
            <a:ext cx="2852737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785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200"/>
            <a:ext cx="9064186" cy="1096962"/>
          </a:xfrm>
        </p:spPr>
        <p:txBody>
          <a:bodyPr>
            <a:noAutofit/>
          </a:bodyPr>
          <a:lstStyle/>
          <a:p>
            <a:r>
              <a:rPr lang="uk-UA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Соціальна відповідальність та турбота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5112567" cy="5257800"/>
          </a:xfrm>
        </p:spPr>
        <p:txBody>
          <a:bodyPr>
            <a:noAutofit/>
          </a:bodyPr>
          <a:lstStyle/>
          <a:p>
            <a:r>
              <a:rPr lang="uk-UA" sz="2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Акція Миколай тебе не </a:t>
            </a:r>
            <a:r>
              <a:rPr lang="uk-UA" sz="23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забуде</a:t>
            </a:r>
            <a:endParaRPr lang="uk-UA" sz="23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23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lang="ru-RU" sz="2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батьки  11-А </a:t>
            </a:r>
            <a:r>
              <a:rPr lang="ru-RU" sz="23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2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передали </a:t>
            </a:r>
            <a:r>
              <a:rPr lang="ru-RU" sz="23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вихованцям</a:t>
            </a:r>
            <a:r>
              <a:rPr lang="ru-RU" sz="2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Тернопільського</a:t>
            </a:r>
            <a:r>
              <a:rPr lang="ru-RU" sz="2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обласного</a:t>
            </a:r>
            <a:r>
              <a:rPr lang="ru-RU" sz="2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спеціалізованого</a:t>
            </a:r>
            <a:r>
              <a:rPr lang="ru-RU" sz="2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будинку</a:t>
            </a:r>
            <a:r>
              <a:rPr lang="ru-RU" sz="2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2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смаколики</a:t>
            </a:r>
            <a:r>
              <a:rPr lang="ru-RU" sz="2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придбали</a:t>
            </a:r>
            <a:r>
              <a:rPr lang="ru-RU" sz="2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3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висадили</a:t>
            </a:r>
            <a:r>
              <a:rPr lang="ru-RU" sz="2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саджанці</a:t>
            </a:r>
            <a:r>
              <a:rPr lang="ru-RU" sz="2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ягідних</a:t>
            </a:r>
            <a:r>
              <a:rPr lang="ru-RU" sz="2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кущів</a:t>
            </a:r>
            <a:endParaRPr lang="ru-RU" sz="23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uk-UA" sz="2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Збір продуктових наборів людям похилого віку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uk-UA" sz="2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 3-Б класу виготовляли пряники, вилучені кошти перерахували на лікування хворого Максимка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uk-UA" sz="2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 та учителі надали благодійну допомогу хворому учневі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uk-UA" sz="2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проекті «Біоетика»</a:t>
            </a:r>
            <a:endParaRPr lang="ru-RU" sz="23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223" y="1228255"/>
            <a:ext cx="4144963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7" b="15616"/>
          <a:stretch/>
        </p:blipFill>
        <p:spPr bwMode="auto">
          <a:xfrm>
            <a:off x="5397855" y="3235771"/>
            <a:ext cx="3187700" cy="145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8"/>
          <a:stretch/>
        </p:blipFill>
        <p:spPr bwMode="auto">
          <a:xfrm>
            <a:off x="5427441" y="4941168"/>
            <a:ext cx="2914650" cy="1664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712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Екологічне виховання</a:t>
            </a:r>
            <a:endParaRPr lang="ru-RU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412777"/>
            <a:ext cx="4608512" cy="5182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300" dirty="0" smtClean="0">
                <a:solidFill>
                  <a:srgbClr val="000000"/>
                </a:solidFill>
                <a:latin typeface="Times New Roman"/>
                <a:ea typeface="Calibri"/>
              </a:rPr>
              <a:t>Проведено : </a:t>
            </a:r>
            <a:r>
              <a:rPr lang="uk-UA" sz="23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проєкти</a:t>
            </a:r>
            <a:r>
              <a:rPr lang="uk-UA" sz="2300" dirty="0" smtClean="0">
                <a:solidFill>
                  <a:srgbClr val="000000"/>
                </a:solidFill>
                <a:latin typeface="Times New Roman"/>
                <a:ea typeface="Calibri"/>
              </a:rPr>
              <a:t>, акції,  виставки-конкурси «Осінь золота», «Замість ялинки зимовий букет», «Великодній кошик», «Свято яблука»,  </a:t>
            </a:r>
            <a:r>
              <a:rPr lang="uk-UA" sz="2300" dirty="0">
                <a:solidFill>
                  <a:srgbClr val="000000"/>
                </a:solidFill>
                <a:latin typeface="Times New Roman"/>
                <a:ea typeface="Calibri"/>
              </a:rPr>
              <a:t>екскурсіях у природу,  екологічні заходи</a:t>
            </a:r>
            <a:r>
              <a:rPr lang="uk-UA" sz="2300" dirty="0" smtClean="0">
                <a:solidFill>
                  <a:srgbClr val="000000"/>
                </a:solidFill>
                <a:latin typeface="Times New Roman"/>
                <a:ea typeface="Calibri"/>
              </a:rPr>
              <a:t>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2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 </a:t>
            </a:r>
            <a:r>
              <a:rPr lang="ru-RU" sz="23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доброти</a:t>
            </a:r>
            <a:r>
              <a:rPr lang="ru-RU" sz="2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3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Всесвітніього</a:t>
            </a:r>
            <a:r>
              <a:rPr lang="ru-RU" sz="2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дня </a:t>
            </a:r>
            <a:r>
              <a:rPr lang="ru-RU" sz="23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lang="ru-RU" sz="2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endParaRPr lang="ru-RU" sz="23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/>
              <a:buChar char=""/>
            </a:pPr>
            <a:r>
              <a:rPr lang="uk-UA" sz="2300" dirty="0">
                <a:solidFill>
                  <a:schemeClr val="tx2"/>
                </a:solidFill>
                <a:latin typeface="Times New Roman"/>
                <a:ea typeface="Times New Roman"/>
              </a:rPr>
              <a:t>Всеукраїнський місячник шкільних бібліотек «Шкільна бібліотека та екологічна просвіта учнів»</a:t>
            </a:r>
            <a:endParaRPr lang="ru-RU" sz="2300" dirty="0">
              <a:solidFill>
                <a:schemeClr val="tx2"/>
              </a:solidFill>
              <a:latin typeface="Calibri"/>
              <a:ea typeface="Calibri"/>
            </a:endParaRPr>
          </a:p>
          <a:p>
            <a:pPr fontAlgn="base"/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" r="3750"/>
          <a:stretch/>
        </p:blipFill>
        <p:spPr bwMode="auto">
          <a:xfrm>
            <a:off x="5660481" y="4273667"/>
            <a:ext cx="2843982" cy="2584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402" y="1304736"/>
            <a:ext cx="2882900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4" b="16536"/>
          <a:stretch/>
        </p:blipFill>
        <p:spPr bwMode="auto">
          <a:xfrm>
            <a:off x="5608290" y="2716907"/>
            <a:ext cx="2857500" cy="1556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18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Екологічне виховання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Вручення нагород та подарунків за участь у екологічній акції «Мішечок»</a:t>
            </a:r>
          </a:p>
          <a:p>
            <a:r>
              <a:rPr lang="uk-UA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Висаджено ялинки та дерева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017268"/>
            <a:ext cx="4177371" cy="3137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" t="21780" r="5989"/>
          <a:stretch/>
        </p:blipFill>
        <p:spPr bwMode="auto">
          <a:xfrm>
            <a:off x="5745549" y="1998216"/>
            <a:ext cx="2862609" cy="258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9" b="10508"/>
          <a:stretch/>
        </p:blipFill>
        <p:spPr bwMode="auto">
          <a:xfrm>
            <a:off x="5364088" y="4594627"/>
            <a:ext cx="3625533" cy="189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491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6200"/>
            <a:ext cx="8784976" cy="1096962"/>
          </a:xfrm>
        </p:spPr>
        <p:txBody>
          <a:bodyPr>
            <a:noAutofit/>
          </a:bodyPr>
          <a:lstStyle/>
          <a:p>
            <a:r>
              <a:rPr lang="uk-UA" sz="4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здорового способу життя</a:t>
            </a:r>
            <a:endParaRPr lang="ru-RU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340768"/>
            <a:ext cx="4435905" cy="5517232"/>
          </a:xfrm>
        </p:spPr>
        <p:txBody>
          <a:bodyPr>
            <a:normAutofit fontScale="55000" lnSpcReduction="20000"/>
          </a:bodyPr>
          <a:lstStyle/>
          <a:p>
            <a:pPr indent="17970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3200" dirty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Перші кроки (Герасимчук І.В., </a:t>
            </a:r>
            <a:r>
              <a:rPr lang="uk-UA" sz="32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Олексюк</a:t>
            </a:r>
            <a:r>
              <a:rPr lang="uk-UA" sz="3200" dirty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І.Б).</a:t>
            </a:r>
            <a:endParaRPr lang="ru-RU" sz="3200" dirty="0">
              <a:solidFill>
                <a:schemeClr val="tx2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17970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3200" dirty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Фізкультурно-оздоровчий захід серед школярів 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Challenge Fest</a:t>
            </a:r>
            <a:r>
              <a:rPr lang="uk-UA" sz="3200" dirty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(</a:t>
            </a:r>
            <a:r>
              <a:rPr lang="uk-UA" sz="32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Давлюд</a:t>
            </a:r>
            <a:r>
              <a:rPr lang="uk-UA" sz="3200" dirty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О.П., </a:t>
            </a:r>
            <a:r>
              <a:rPr lang="uk-UA" sz="32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Олексюк</a:t>
            </a:r>
            <a:r>
              <a:rPr lang="uk-UA" sz="3200" dirty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Н.М.).</a:t>
            </a:r>
            <a:endParaRPr lang="ru-RU" sz="3200" dirty="0">
              <a:solidFill>
                <a:schemeClr val="tx2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17970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3200" dirty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Дитячий фестиваль із легкої атлетики  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IAAF</a:t>
            </a:r>
            <a:r>
              <a:rPr lang="uk-UA" sz="3200" dirty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(</a:t>
            </a:r>
            <a:r>
              <a:rPr lang="uk-UA" sz="32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Давлюд</a:t>
            </a:r>
            <a:r>
              <a:rPr lang="uk-UA" sz="3200" dirty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О.П.).</a:t>
            </a:r>
            <a:endParaRPr lang="ru-RU" sz="3200" dirty="0">
              <a:solidFill>
                <a:schemeClr val="tx2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17970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3200" dirty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Першість на фестивалі «Дитяча атлетика - 2020» (Герасимчук І.В.).</a:t>
            </a:r>
            <a:endParaRPr lang="ru-RU" sz="3200" dirty="0">
              <a:solidFill>
                <a:schemeClr val="tx2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17970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3200" dirty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Шкіряний м’яч (</a:t>
            </a:r>
            <a:r>
              <a:rPr lang="uk-UA" sz="32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Олексюк</a:t>
            </a:r>
            <a:r>
              <a:rPr lang="uk-UA" sz="3200" dirty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І.Б.).</a:t>
            </a:r>
            <a:endParaRPr lang="ru-RU" sz="3200" dirty="0">
              <a:solidFill>
                <a:schemeClr val="tx2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17970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3200" dirty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Міський брейн – ринг «Рух – це життя» (</a:t>
            </a:r>
            <a:r>
              <a:rPr lang="uk-UA" sz="32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Давлюд</a:t>
            </a:r>
            <a:r>
              <a:rPr lang="uk-UA" sz="3200" dirty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О.П., Герасимчуку І.В.)  . </a:t>
            </a:r>
            <a:endParaRPr lang="ru-RU" sz="3200" dirty="0">
              <a:solidFill>
                <a:schemeClr val="tx2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17970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3200" dirty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Місячник безпеки життєдіяльності на вулицях і дорогах «Увага! Діти на дорозі.» (</a:t>
            </a:r>
            <a:r>
              <a:rPr lang="uk-UA" sz="32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Секелик</a:t>
            </a:r>
            <a:r>
              <a:rPr lang="uk-UA" sz="3200" dirty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І.П</a:t>
            </a:r>
            <a:r>
              <a:rPr lang="uk-UA" sz="3200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.)</a:t>
            </a:r>
          </a:p>
          <a:p>
            <a:pPr indent="17970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3200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Шашковий турнір серед учнів 2-4 класів (Герасимчук І.В.)</a:t>
            </a:r>
            <a:endParaRPr lang="ru-RU" sz="3200" dirty="0">
              <a:solidFill>
                <a:schemeClr val="tx2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5" b="15088"/>
          <a:stretch/>
        </p:blipFill>
        <p:spPr bwMode="auto">
          <a:xfrm>
            <a:off x="6674126" y="1358895"/>
            <a:ext cx="2420483" cy="1839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4647"/>
          <a:stretch/>
        </p:blipFill>
        <p:spPr bwMode="auto">
          <a:xfrm>
            <a:off x="6294324" y="4925445"/>
            <a:ext cx="2800285" cy="178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160735"/>
            <a:ext cx="2281404" cy="1779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92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Естетичне виховання </a:t>
            </a:r>
            <a:endParaRPr lang="ru-RU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99129"/>
            <a:ext cx="3096344" cy="505420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Знань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Свято Останнього дзвоника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Урочисте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вручення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свідоцтв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базову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загальну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середню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освіту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учням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9-их 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Концерти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Звітній концерт ліцею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Презентація збірки «Ми Є!»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Заходи у бібліотеках ліцею, міста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Літературні вечори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786" y="2936984"/>
            <a:ext cx="2520927" cy="1680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0" b="15400"/>
          <a:stretch/>
        </p:blipFill>
        <p:spPr bwMode="auto">
          <a:xfrm>
            <a:off x="6224995" y="4726064"/>
            <a:ext cx="2857500" cy="142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9"/>
          <a:stretch/>
        </p:blipFill>
        <p:spPr bwMode="auto">
          <a:xfrm>
            <a:off x="3419872" y="1399129"/>
            <a:ext cx="2857500" cy="173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7" b="14525"/>
          <a:stretch/>
        </p:blipFill>
        <p:spPr bwMode="auto">
          <a:xfrm>
            <a:off x="6286500" y="1399129"/>
            <a:ext cx="2857500" cy="1537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0" b="8334"/>
          <a:stretch/>
        </p:blipFill>
        <p:spPr bwMode="auto">
          <a:xfrm>
            <a:off x="3429000" y="3131660"/>
            <a:ext cx="2857500" cy="162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156" y="4787933"/>
            <a:ext cx="3244277" cy="129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597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Учнівське самоврядування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4915717" cy="5050700"/>
          </a:xfrm>
        </p:spPr>
        <p:txBody>
          <a:bodyPr>
            <a:noAutofit/>
          </a:bodyPr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23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uk-UA" sz="2300" b="1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Проведено </a:t>
            </a:r>
            <a:r>
              <a:rPr lang="uk-UA" sz="2300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тематичні </a:t>
            </a:r>
            <a:r>
              <a:rPr lang="uk-UA" sz="23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свята, </a:t>
            </a:r>
            <a:r>
              <a:rPr lang="uk-UA" sz="2300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 заходи</a:t>
            </a:r>
            <a:r>
              <a:rPr lang="uk-UA" sz="2300" dirty="0" smtClean="0">
                <a:solidFill>
                  <a:schemeClr val="tx2"/>
                </a:solidFill>
                <a:latin typeface="Calibri"/>
                <a:ea typeface="Calibri"/>
                <a:cs typeface="Times New Roman"/>
              </a:rPr>
              <a:t>, </a:t>
            </a:r>
            <a:r>
              <a:rPr lang="uk-UA" sz="23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акціях, </a:t>
            </a:r>
            <a:r>
              <a:rPr lang="uk-UA" sz="2300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виставки, конкурси, </a:t>
            </a:r>
            <a:r>
              <a:rPr lang="uk-UA" sz="23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проведено концерти, фестивалі, проекти, </a:t>
            </a:r>
            <a:r>
              <a:rPr lang="uk-UA" sz="2300" dirty="0" err="1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флешмоби</a:t>
            </a:r>
            <a:r>
              <a:rPr lang="uk-UA" sz="23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uk-UA" sz="2300" dirty="0" err="1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уроки</a:t>
            </a:r>
            <a:r>
              <a:rPr lang="uk-UA" sz="23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 мужності, </a:t>
            </a:r>
            <a:r>
              <a:rPr lang="uk-UA" sz="2300" dirty="0" err="1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квести</a:t>
            </a:r>
            <a:r>
              <a:rPr lang="uk-UA" sz="23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 тощо. </a:t>
            </a:r>
            <a:endParaRPr lang="uk-UA" sz="2300" dirty="0" smtClean="0">
              <a:solidFill>
                <a:schemeClr val="tx2"/>
              </a:solidFill>
              <a:latin typeface="Times New Roman"/>
              <a:ea typeface="Calibri"/>
              <a:cs typeface="Times New Roman"/>
            </a:endParaRPr>
          </a:p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uk-UA" sz="2300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Лідери </a:t>
            </a:r>
            <a:r>
              <a:rPr lang="uk-UA" sz="23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учнівського парламенту організували та виграли конкурс громадського </a:t>
            </a:r>
            <a:r>
              <a:rPr lang="uk-UA" sz="2300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бюджету</a:t>
            </a:r>
            <a:r>
              <a:rPr lang="uk-UA" sz="23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uk-UA" sz="2300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та реалізували один із двох проектів «Кімната школяра»</a:t>
            </a:r>
            <a:endParaRPr lang="ru-RU" sz="2300" dirty="0">
              <a:solidFill>
                <a:schemeClr val="tx2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857" y="4857492"/>
            <a:ext cx="3600000" cy="17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857" y="3142159"/>
            <a:ext cx="3582323" cy="1741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917" y="1268760"/>
            <a:ext cx="2448272" cy="1835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394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8568952" cy="5589240"/>
          </a:xfrm>
        </p:spPr>
        <p:txBody>
          <a:bodyPr>
            <a:normAutofit fontScale="77500" lnSpcReduction="20000"/>
          </a:bodyPr>
          <a:lstStyle/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uk-UA" sz="3600" b="1" i="1" dirty="0">
                <a:latin typeface="Times New Roman"/>
                <a:ea typeface="Times New Roman"/>
                <a:cs typeface="Times New Roman"/>
              </a:rPr>
              <a:t>У ліцеї  </a:t>
            </a:r>
            <a:r>
              <a:rPr lang="uk-UA" sz="3600" b="1" i="1" dirty="0" smtClean="0">
                <a:latin typeface="Times New Roman"/>
                <a:ea typeface="Times New Roman"/>
                <a:cs typeface="Times New Roman"/>
              </a:rPr>
              <a:t>працюють над реалізацією виховної мети: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i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uk-UA" sz="4100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12 класних керівників 1-4 </a:t>
            </a:r>
            <a:r>
              <a:rPr lang="uk-UA" sz="4100" i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класів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4100" i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uk-UA" sz="4100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19  класних керівників 5-11 </a:t>
            </a:r>
            <a:r>
              <a:rPr lang="uk-UA" sz="4100" i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класів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4100" i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uk-UA" sz="4100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2 педагога-організатора, </a:t>
            </a:r>
            <a:endParaRPr lang="uk-UA" sz="4100" i="1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4100" i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 </a:t>
            </a:r>
            <a:r>
              <a:rPr lang="uk-UA" sz="4100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практичний психолог, </a:t>
            </a:r>
            <a:endParaRPr lang="uk-UA" sz="4100" i="1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4100" i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 </a:t>
            </a:r>
            <a:r>
              <a:rPr lang="uk-UA" sz="4100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соціальний педагог, </a:t>
            </a:r>
            <a:endParaRPr lang="uk-UA" sz="4100" i="1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4100" i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заступник </a:t>
            </a:r>
            <a:r>
              <a:rPr lang="uk-UA" sz="4100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директора з виховної роботи, </a:t>
            </a:r>
            <a:endParaRPr lang="uk-UA" sz="4100" i="1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4100" i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 </a:t>
            </a:r>
            <a:r>
              <a:rPr lang="uk-UA" sz="4100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завідувачка бібліотекою.</a:t>
            </a:r>
            <a:endParaRPr lang="ru-RU" sz="41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977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0"/>
            <a:ext cx="903649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 algn="just">
              <a:lnSpc>
                <a:spcPct val="150000"/>
              </a:lnSpc>
              <a:spcAft>
                <a:spcPts val="0"/>
              </a:spcAft>
            </a:pPr>
            <a:r>
              <a:rPr lang="uk-UA" sz="2300" b="1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Профілактична оздоровча робота.</a:t>
            </a:r>
            <a:endParaRPr lang="ru-RU" sz="2300" b="1" dirty="0">
              <a:solidFill>
                <a:schemeClr val="tx2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uk-UA" sz="2300" dirty="0">
                <a:solidFill>
                  <a:schemeClr val="tx2"/>
                </a:solidFill>
                <a:latin typeface="Times New Roman"/>
                <a:ea typeface="Calibri"/>
                <a:cs typeface="Symbol"/>
              </a:rPr>
              <a:t>О</a:t>
            </a:r>
            <a:r>
              <a:rPr lang="uk-UA" sz="2300" dirty="0" smtClean="0">
                <a:solidFill>
                  <a:schemeClr val="tx2"/>
                </a:solidFill>
                <a:latin typeface="Times New Roman"/>
                <a:ea typeface="Calibri"/>
                <a:cs typeface="Symbol"/>
              </a:rPr>
              <a:t>здоровча кампанія (оздоровлено 3 дітей)</a:t>
            </a:r>
            <a:endParaRPr lang="ru-RU" sz="2300" dirty="0">
              <a:solidFill>
                <a:schemeClr val="tx2"/>
              </a:solidFill>
              <a:latin typeface="Calibri"/>
              <a:ea typeface="Calibri"/>
              <a:cs typeface="Symbol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uk-UA" sz="2300" dirty="0">
                <a:solidFill>
                  <a:schemeClr val="tx2"/>
                </a:solidFill>
                <a:latin typeface="Times New Roman"/>
                <a:ea typeface="Calibri"/>
                <a:cs typeface="Symbol"/>
              </a:rPr>
              <a:t>Тестування дітей щодо виявлення їх розвитку і стану здоров’я. </a:t>
            </a:r>
            <a:endParaRPr lang="ru-RU" sz="2300" dirty="0">
              <a:solidFill>
                <a:schemeClr val="tx2"/>
              </a:solidFill>
              <a:latin typeface="Calibri"/>
              <a:ea typeface="Calibri"/>
              <a:cs typeface="Symbol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uk-UA" sz="2300" dirty="0">
                <a:solidFill>
                  <a:schemeClr val="tx2"/>
                </a:solidFill>
                <a:latin typeface="Times New Roman"/>
                <a:ea typeface="Calibri"/>
                <a:cs typeface="Symbol"/>
              </a:rPr>
              <a:t>Плановий медичний огляд учнів.</a:t>
            </a:r>
            <a:endParaRPr lang="ru-RU" sz="2300" dirty="0">
              <a:solidFill>
                <a:schemeClr val="tx2"/>
              </a:solidFill>
              <a:latin typeface="Calibri"/>
              <a:ea typeface="Calibri"/>
              <a:cs typeface="Symbol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uk-UA" sz="2300" dirty="0">
                <a:solidFill>
                  <a:schemeClr val="tx2"/>
                </a:solidFill>
                <a:latin typeface="Times New Roman"/>
                <a:ea typeface="Calibri"/>
                <a:cs typeface="Symbol"/>
              </a:rPr>
              <a:t>Гаряче </a:t>
            </a:r>
            <a:r>
              <a:rPr lang="uk-UA" sz="2300" dirty="0" smtClean="0">
                <a:solidFill>
                  <a:schemeClr val="tx2"/>
                </a:solidFill>
                <a:latin typeface="Times New Roman"/>
                <a:ea typeface="Calibri"/>
                <a:cs typeface="Symbol"/>
              </a:rPr>
              <a:t>харчування (86 дітей пільгових категорій, охоплено 100% усіх учнів ліцею.)</a:t>
            </a:r>
            <a:endParaRPr lang="ru-RU" sz="2300" dirty="0">
              <a:solidFill>
                <a:schemeClr val="tx2"/>
              </a:solidFill>
              <a:latin typeface="Calibri"/>
              <a:ea typeface="Calibri"/>
              <a:cs typeface="Symbol"/>
            </a:endParaRPr>
          </a:p>
          <a:p>
            <a:pPr indent="179705" algn="just">
              <a:lnSpc>
                <a:spcPct val="150000"/>
              </a:lnSpc>
              <a:spcAft>
                <a:spcPts val="0"/>
              </a:spcAft>
            </a:pPr>
            <a:r>
              <a:rPr lang="uk-UA" sz="2300" b="1" dirty="0">
                <a:solidFill>
                  <a:schemeClr val="tx2"/>
                </a:solidFill>
                <a:latin typeface="Times New Roman"/>
                <a:ea typeface="Calibri"/>
              </a:rPr>
              <a:t>Форми роботи з </a:t>
            </a:r>
            <a:r>
              <a:rPr lang="uk-UA" sz="2300" b="1" dirty="0" smtClean="0">
                <a:solidFill>
                  <a:schemeClr val="tx2"/>
                </a:solidFill>
                <a:latin typeface="Times New Roman"/>
                <a:ea typeface="Calibri"/>
              </a:rPr>
              <a:t>батьківською громадою :</a:t>
            </a:r>
            <a:endParaRPr lang="ru-RU" sz="2300" dirty="0">
              <a:solidFill>
                <a:schemeClr val="tx2"/>
              </a:solidFill>
            </a:endParaRPr>
          </a:p>
          <a:p>
            <a:pPr indent="179705" algn="just">
              <a:spcAft>
                <a:spcPts val="0"/>
              </a:spcAft>
            </a:pPr>
            <a:r>
              <a:rPr lang="uk-UA" sz="2300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1. Надання консультацій для батьків тих учнів, які схильні до правопорушень.</a:t>
            </a:r>
            <a:endParaRPr lang="ru-RU" sz="2300" dirty="0">
              <a:solidFill>
                <a:schemeClr val="tx2"/>
              </a:solidFill>
              <a:latin typeface="Calibri"/>
              <a:ea typeface="Calibri"/>
              <a:cs typeface="Times New Roman"/>
            </a:endParaRPr>
          </a:p>
          <a:p>
            <a:pPr indent="179705" algn="just">
              <a:spcAft>
                <a:spcPts val="0"/>
              </a:spcAft>
            </a:pPr>
            <a:r>
              <a:rPr lang="uk-UA" sz="2300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2. Диспути, тренінги, круглі столи, ділові ігри, лекції-бесіди. </a:t>
            </a:r>
            <a:endParaRPr lang="ru-RU" sz="2300" dirty="0">
              <a:solidFill>
                <a:schemeClr val="tx2"/>
              </a:solidFill>
              <a:latin typeface="Calibri"/>
              <a:ea typeface="Calibri"/>
              <a:cs typeface="Times New Roman"/>
            </a:endParaRPr>
          </a:p>
          <a:p>
            <a:pPr indent="179705" algn="just">
              <a:spcAft>
                <a:spcPts val="0"/>
              </a:spcAft>
            </a:pPr>
            <a:r>
              <a:rPr lang="uk-UA" sz="2300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3. Загальні та класні батьківські збори. </a:t>
            </a:r>
            <a:endParaRPr lang="ru-RU" sz="2300" dirty="0">
              <a:solidFill>
                <a:schemeClr val="tx2"/>
              </a:solidFill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uk-UA" sz="2300" dirty="0" smtClean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   4</a:t>
            </a:r>
            <a:r>
              <a:rPr lang="uk-UA" sz="2300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. Спільна робота </a:t>
            </a:r>
            <a:r>
              <a:rPr lang="uk-UA" sz="2300" dirty="0" smtClean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з </a:t>
            </a:r>
            <a:r>
              <a:rPr lang="ru-RU" sz="23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управлінням</a:t>
            </a:r>
            <a:r>
              <a:rPr lang="ru-RU" sz="23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3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сім'ї</a:t>
            </a:r>
            <a:r>
              <a:rPr lang="ru-RU" sz="230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ru-RU" sz="2300" dirty="0" err="1">
                <a:solidFill>
                  <a:srgbClr val="000000"/>
                </a:solidFill>
                <a:latin typeface="Times New Roman"/>
                <a:ea typeface="Times New Roman"/>
              </a:rPr>
              <a:t>молодіжної</a:t>
            </a:r>
            <a:r>
              <a:rPr lang="ru-RU" sz="23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300" dirty="0" err="1">
                <a:solidFill>
                  <a:srgbClr val="000000"/>
                </a:solidFill>
                <a:latin typeface="Times New Roman"/>
                <a:ea typeface="Times New Roman"/>
              </a:rPr>
              <a:t>політики</a:t>
            </a:r>
            <a:r>
              <a:rPr lang="ru-RU" sz="2300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r>
              <a:rPr lang="ru-RU" sz="23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та </a:t>
            </a:r>
            <a:r>
              <a:rPr lang="ru-RU" sz="2300" dirty="0" err="1">
                <a:solidFill>
                  <a:srgbClr val="000000"/>
                </a:solidFill>
                <a:latin typeface="Times New Roman"/>
                <a:ea typeface="Times New Roman"/>
              </a:rPr>
              <a:t>захисту</a:t>
            </a:r>
            <a:r>
              <a:rPr lang="ru-RU" sz="23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300" dirty="0" err="1">
                <a:solidFill>
                  <a:srgbClr val="000000"/>
                </a:solidFill>
                <a:latin typeface="Times New Roman"/>
                <a:ea typeface="Times New Roman"/>
              </a:rPr>
              <a:t>дітей</a:t>
            </a:r>
            <a:r>
              <a:rPr lang="ru-RU" sz="2300" dirty="0">
                <a:solidFill>
                  <a:srgbClr val="000000"/>
                </a:solidFill>
                <a:latin typeface="Times New Roman"/>
                <a:ea typeface="Times New Roman"/>
              </a:rPr>
              <a:t>  </a:t>
            </a:r>
            <a:r>
              <a:rPr lang="uk-UA" sz="23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Тернопільської </a:t>
            </a:r>
            <a:r>
              <a:rPr lang="uk-UA" sz="2300" dirty="0">
                <a:solidFill>
                  <a:srgbClr val="000000"/>
                </a:solidFill>
                <a:latin typeface="Times New Roman"/>
                <a:ea typeface="Times New Roman"/>
              </a:rPr>
              <a:t>міської </a:t>
            </a:r>
            <a:r>
              <a:rPr lang="uk-UA" sz="23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ради.</a:t>
            </a:r>
          </a:p>
          <a:p>
            <a:pPr>
              <a:spcAft>
                <a:spcPts val="0"/>
              </a:spcAft>
            </a:pPr>
            <a:endParaRPr lang="ru-RU" sz="2300" dirty="0">
              <a:latin typeface="Times New Roman"/>
              <a:ea typeface="Times New Roman"/>
            </a:endParaRPr>
          </a:p>
          <a:p>
            <a:pPr indent="179705">
              <a:spcAft>
                <a:spcPts val="0"/>
              </a:spcAft>
              <a:tabLst>
                <a:tab pos="180340" algn="l"/>
              </a:tabLst>
            </a:pPr>
            <a:r>
              <a:rPr lang="uk-UA" sz="2300" dirty="0" smtClean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uk-UA" sz="2300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Роботу </a:t>
            </a:r>
            <a:r>
              <a:rPr lang="uk-UA" sz="23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з батьками очолює голова батьківського комітету </a:t>
            </a:r>
            <a:r>
              <a:rPr lang="uk-UA" sz="2300" dirty="0" err="1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Глодан</a:t>
            </a:r>
            <a:r>
              <a:rPr lang="uk-UA" sz="23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 І.В. Батьки завжди є помічниками класних керівників, учасниками родинних заходів та свят.</a:t>
            </a:r>
            <a:endParaRPr lang="ru-RU" sz="2300" dirty="0">
              <a:solidFill>
                <a:schemeClr val="tx2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9960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600201"/>
            <a:ext cx="8712968" cy="4571999"/>
          </a:xfrm>
        </p:spPr>
        <p:txBody>
          <a:bodyPr>
            <a:noAutofit/>
          </a:bodyPr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buSzPts val="1100"/>
              <a:buNone/>
            </a:pPr>
            <a:r>
              <a:rPr lang="uk-UA" sz="4800" b="1" dirty="0">
                <a:solidFill>
                  <a:srgbClr val="51484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Працюють </a:t>
            </a:r>
            <a:r>
              <a:rPr lang="uk-UA" sz="4800" b="1" dirty="0" smtClean="0">
                <a:solidFill>
                  <a:srgbClr val="51484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гуртки: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SzPts val="1100"/>
              <a:buNone/>
            </a:pPr>
            <a:r>
              <a:rPr lang="uk-UA" sz="3600" i="1" dirty="0" smtClean="0">
                <a:solidFill>
                  <a:srgbClr val="514843"/>
                </a:solidFill>
                <a:latin typeface="Times New Roman"/>
                <a:ea typeface="Calibri"/>
                <a:cs typeface="Times New Roman"/>
              </a:rPr>
              <a:t>Художньо </a:t>
            </a:r>
            <a:r>
              <a:rPr lang="uk-UA" sz="3600" i="1" dirty="0">
                <a:solidFill>
                  <a:srgbClr val="514843"/>
                </a:solidFill>
                <a:latin typeface="Times New Roman"/>
                <a:ea typeface="Calibri"/>
                <a:cs typeface="Times New Roman"/>
              </a:rPr>
              <a:t>– естетичного </a:t>
            </a:r>
            <a:r>
              <a:rPr lang="uk-UA" sz="3600" i="1" dirty="0" smtClean="0">
                <a:solidFill>
                  <a:srgbClr val="514843"/>
                </a:solidFill>
                <a:latin typeface="Times New Roman"/>
                <a:ea typeface="Calibri"/>
                <a:cs typeface="Times New Roman"/>
              </a:rPr>
              <a:t>напрямку: 10;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SzPts val="1100"/>
              <a:buNone/>
            </a:pPr>
            <a:r>
              <a:rPr lang="uk-UA" sz="3600" i="1" dirty="0" smtClean="0">
                <a:solidFill>
                  <a:srgbClr val="514843"/>
                </a:solidFill>
                <a:latin typeface="Times New Roman"/>
                <a:cs typeface="Times New Roman"/>
              </a:rPr>
              <a:t>Військово-патріотичного напрямку: 2;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SzPts val="1100"/>
              <a:buNone/>
            </a:pPr>
            <a:r>
              <a:rPr lang="uk-UA" sz="3600" i="1" dirty="0" smtClean="0">
                <a:solidFill>
                  <a:srgbClr val="514843"/>
                </a:solidFill>
                <a:latin typeface="Times New Roman"/>
                <a:cs typeface="Times New Roman"/>
              </a:rPr>
              <a:t>Фізкультурно-оздоровчого профілю</a:t>
            </a:r>
            <a:r>
              <a:rPr lang="uk-UA" sz="3600" i="1" smtClean="0">
                <a:solidFill>
                  <a:srgbClr val="514843"/>
                </a:solidFill>
                <a:latin typeface="Times New Roman"/>
                <a:cs typeface="Times New Roman"/>
              </a:rPr>
              <a:t>: </a:t>
            </a:r>
            <a:r>
              <a:rPr lang="uk-UA" sz="3600" i="1" smtClean="0">
                <a:solidFill>
                  <a:srgbClr val="514843"/>
                </a:solidFill>
                <a:latin typeface="Times New Roman"/>
                <a:cs typeface="Times New Roman"/>
              </a:rPr>
              <a:t>4.</a:t>
            </a:r>
            <a:endParaRPr lang="uk-UA" sz="3600" i="1" dirty="0" smtClean="0">
              <a:solidFill>
                <a:srgbClr val="514843"/>
              </a:solidFill>
              <a:latin typeface="Times New Roman"/>
              <a:cs typeface="Times New Roman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SzPts val="1100"/>
              <a:buNone/>
            </a:pPr>
            <a:r>
              <a:rPr lang="uk-UA" sz="3600" b="1" dirty="0" smtClean="0">
                <a:solidFill>
                  <a:srgbClr val="514843"/>
                </a:solidFill>
                <a:latin typeface="Times New Roman"/>
                <a:cs typeface="Times New Roman"/>
              </a:rPr>
              <a:t>Створена кімната школяра.</a:t>
            </a:r>
            <a:endParaRPr lang="ru-RU" sz="3600" dirty="0" smtClean="0"/>
          </a:p>
        </p:txBody>
      </p:sp>
    </p:spTree>
    <p:extLst>
      <p:ext uri="{BB962C8B-B14F-4D97-AF65-F5344CB8AC3E}">
        <p14:creationId xmlns:p14="http://schemas.microsoft.com/office/powerpoint/2010/main" val="96688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200"/>
            <a:ext cx="9036496" cy="1096962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uk-UA" sz="3600" b="1" dirty="0">
                <a:solidFill>
                  <a:srgbClr val="514843"/>
                </a:solidFill>
                <a:latin typeface="Times New Roman"/>
                <a:ea typeface="+mn-ea"/>
                <a:cs typeface="Times New Roman"/>
              </a:rPr>
              <a:t>Протягом навчального року </a:t>
            </a:r>
            <a:r>
              <a:rPr lang="uk-UA" sz="3600" b="1" dirty="0" smtClean="0">
                <a:solidFill>
                  <a:srgbClr val="514843"/>
                </a:solidFill>
                <a:latin typeface="Times New Roman"/>
                <a:ea typeface="+mn-ea"/>
                <a:cs typeface="Times New Roman"/>
              </a:rPr>
              <a:t>проведено заходи щодо формування ціннісних орієнтирів: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1" y="1600201"/>
            <a:ext cx="8280920" cy="4571999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Національно-патріотичного виховання,</a:t>
            </a:r>
          </a:p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Військово-патріотичного виховання.</a:t>
            </a:r>
          </a:p>
          <a:p>
            <a:r>
              <a:rPr lang="uk-UA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Громадянсько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-патріотичного виховання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9" r="27357"/>
          <a:stretch/>
        </p:blipFill>
        <p:spPr bwMode="auto">
          <a:xfrm>
            <a:off x="1604" y="3399539"/>
            <a:ext cx="3089564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840" y="3429000"/>
            <a:ext cx="3227160" cy="2521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https://l21.te.ua/wp-content/uploads/2021/02/152351305_2905715863037989_4014231875090454858_n-300x22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t="7009"/>
          <a:stretch/>
        </p:blipFill>
        <p:spPr bwMode="auto">
          <a:xfrm>
            <a:off x="3091168" y="3417051"/>
            <a:ext cx="3402121" cy="253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06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76200"/>
            <a:ext cx="7486603" cy="832520"/>
          </a:xfrm>
        </p:spPr>
        <p:txBody>
          <a:bodyPr/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заходи: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196752"/>
            <a:ext cx="9144000" cy="5661248"/>
          </a:xfrm>
        </p:spPr>
        <p:txBody>
          <a:bodyPr>
            <a:normAutofit fontScale="40000" lnSpcReduction="20000"/>
          </a:bodyPr>
          <a:lstStyle/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Symbol"/>
              <a:buChar char=""/>
            </a:pPr>
            <a:r>
              <a:rPr lang="uk-UA" sz="4500" b="1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Конкурс малюнка </a:t>
            </a:r>
            <a:r>
              <a:rPr lang="uk-UA" sz="45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«Моя Україна» серед учнів 5-9 класів;</a:t>
            </a:r>
            <a:endParaRPr lang="ru-RU" sz="4500" dirty="0">
              <a:solidFill>
                <a:schemeClr val="tx2"/>
              </a:solidFill>
              <a:latin typeface="Calibri"/>
              <a:ea typeface="Calibri"/>
              <a:cs typeface="Times New Roman"/>
            </a:endParaRPr>
          </a:p>
          <a:p>
            <a:pPr marL="0" lvl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uk-UA" sz="4500" b="1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Виховні години </a:t>
            </a:r>
            <a:r>
              <a:rPr lang="uk-UA" sz="45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до Дня пам’яті жертв фашизму серед учнів 1-11 класів;</a:t>
            </a:r>
            <a:endParaRPr lang="ru-RU" sz="4500" dirty="0">
              <a:solidFill>
                <a:schemeClr val="tx2"/>
              </a:solidFill>
              <a:latin typeface="Calibri"/>
              <a:ea typeface="Calibri"/>
              <a:cs typeface="Times New Roman"/>
            </a:endParaRPr>
          </a:p>
          <a:p>
            <a:pPr marL="0" lvl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uk-UA" sz="4500" b="1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Святкування дня народження Ігоря </a:t>
            </a:r>
            <a:r>
              <a:rPr lang="uk-UA" sz="4500" b="1" dirty="0" err="1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Герети</a:t>
            </a:r>
            <a:r>
              <a:rPr lang="uk-UA" sz="4500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;</a:t>
            </a: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buFont typeface="Symbol"/>
              <a:buChar char=""/>
            </a:pPr>
            <a:r>
              <a:rPr lang="uk-UA" sz="4500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До Дня гідності та </a:t>
            </a:r>
            <a:r>
              <a:rPr lang="uk-UA" sz="4500" dirty="0" smtClean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свободи;</a:t>
            </a: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buFont typeface="Symbol"/>
              <a:buChar char=""/>
            </a:pPr>
            <a:r>
              <a:rPr lang="uk-UA" sz="4500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Д</a:t>
            </a:r>
            <a:r>
              <a:rPr lang="uk-UA" sz="4500" dirty="0" smtClean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о </a:t>
            </a:r>
            <a:r>
              <a:rPr lang="uk-UA" sz="4500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Дня </a:t>
            </a:r>
            <a:r>
              <a:rPr lang="uk-UA" sz="4500" dirty="0" err="1" smtClean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памя’ті</a:t>
            </a:r>
            <a:r>
              <a:rPr lang="uk-UA" sz="4500" dirty="0" smtClean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uk-UA" sz="4500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жертв голодомору </a:t>
            </a:r>
            <a:r>
              <a:rPr lang="uk-UA" sz="4500" dirty="0" smtClean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;</a:t>
            </a: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buFont typeface="Symbol"/>
              <a:buChar char=""/>
            </a:pPr>
            <a:r>
              <a:rPr lang="uk-UA" sz="4500" dirty="0" err="1" smtClean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Уроки</a:t>
            </a:r>
            <a:r>
              <a:rPr lang="uk-UA" sz="4500" dirty="0" smtClean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 мужності;</a:t>
            </a: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buFont typeface="Symbol"/>
              <a:buChar char=""/>
            </a:pPr>
            <a:r>
              <a:rPr lang="uk-UA" sz="4500" dirty="0" smtClean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До Дня героїв Небесної Сотні;</a:t>
            </a: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buFont typeface="Symbol"/>
              <a:buChar char=""/>
            </a:pPr>
            <a:r>
              <a:rPr lang="uk-UA" sz="4500" dirty="0" smtClean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До проголошення Акту Злуки УНР і ЗУНР;</a:t>
            </a: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buFont typeface="Symbol"/>
              <a:buChar char=""/>
            </a:pPr>
            <a:r>
              <a:rPr lang="uk-UA" sz="4500" dirty="0" smtClean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До Дня визволення Тернополя від фашистських військ.</a:t>
            </a:r>
            <a:endParaRPr lang="ru-RU" sz="4500" dirty="0">
              <a:solidFill>
                <a:schemeClr val="tx2"/>
              </a:solidFill>
              <a:latin typeface="Calibri"/>
              <a:ea typeface="Calibri"/>
              <a:cs typeface="Times New Roman"/>
            </a:endParaRPr>
          </a:p>
          <a:p>
            <a:r>
              <a:rPr lang="uk-UA" sz="4500" b="1" dirty="0">
                <a:solidFill>
                  <a:schemeClr val="tx2"/>
                </a:solidFill>
                <a:latin typeface="Times New Roman"/>
                <a:ea typeface="Times New Roman"/>
              </a:rPr>
              <a:t>Міський конкурс </a:t>
            </a:r>
            <a:r>
              <a:rPr lang="uk-UA" sz="4500" b="1" dirty="0">
                <a:solidFill>
                  <a:schemeClr val="tx2"/>
                </a:solidFill>
                <a:latin typeface="Times New Roman"/>
                <a:ea typeface="Calibri"/>
              </a:rPr>
              <a:t>міського фестивалю-конкурсу патріотичної пісні, прози і поезії, творів образотворчого мистецтва «Свята Покрова» під гаслом «Сила нескорених», де учні вибороли призові </a:t>
            </a:r>
            <a:r>
              <a:rPr lang="uk-UA" sz="4500" b="1" dirty="0" smtClean="0">
                <a:solidFill>
                  <a:schemeClr val="tx2"/>
                </a:solidFill>
                <a:latin typeface="Times New Roman"/>
                <a:ea typeface="Calibri"/>
              </a:rPr>
              <a:t>місця</a:t>
            </a:r>
            <a:r>
              <a:rPr lang="uk-UA" sz="4500" dirty="0" smtClean="0">
                <a:solidFill>
                  <a:schemeClr val="tx2"/>
                </a:solidFill>
                <a:latin typeface="Times New Roman"/>
                <a:ea typeface="Calibri"/>
              </a:rPr>
              <a:t>:</a:t>
            </a:r>
          </a:p>
          <a:p>
            <a:endParaRPr lang="uk-UA" sz="4500" dirty="0" smtClean="0">
              <a:solidFill>
                <a:schemeClr val="tx2"/>
              </a:solidFill>
              <a:latin typeface="Times New Roman"/>
              <a:ea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500" dirty="0" smtClean="0">
                <a:solidFill>
                  <a:schemeClr val="tx2"/>
                </a:solidFill>
                <a:latin typeface="Times New Roman"/>
                <a:ea typeface="Calibri"/>
              </a:rPr>
              <a:t> </a:t>
            </a:r>
            <a:r>
              <a:rPr lang="uk-UA" sz="4500" i="1" dirty="0" smtClean="0">
                <a:solidFill>
                  <a:schemeClr val="tx2"/>
                </a:solidFill>
                <a:latin typeface="Times New Roman"/>
                <a:ea typeface="Calibri"/>
              </a:rPr>
              <a:t>У номінації </a:t>
            </a:r>
            <a:r>
              <a:rPr lang="uk-UA" sz="4500" b="1" i="1" dirty="0">
                <a:solidFill>
                  <a:schemeClr val="tx2"/>
                </a:solidFill>
                <a:latin typeface="Times New Roman"/>
                <a:ea typeface="Calibri"/>
              </a:rPr>
              <a:t>«Образотворче </a:t>
            </a:r>
            <a:r>
              <a:rPr lang="uk-UA" sz="4500" b="1" i="1" dirty="0" smtClean="0">
                <a:solidFill>
                  <a:schemeClr val="tx2"/>
                </a:solidFill>
                <a:latin typeface="Times New Roman"/>
                <a:ea typeface="Calibri"/>
              </a:rPr>
              <a:t>мистецтво»: </a:t>
            </a:r>
            <a:r>
              <a:rPr lang="uk-UA" sz="4500" b="1" dirty="0" smtClean="0">
                <a:solidFill>
                  <a:srgbClr val="FF0000"/>
                </a:solidFill>
                <a:latin typeface="Times New Roman"/>
                <a:ea typeface="Calibri"/>
              </a:rPr>
              <a:t>перше місце</a:t>
            </a:r>
            <a:r>
              <a:rPr lang="uk-UA" sz="4500" dirty="0">
                <a:solidFill>
                  <a:schemeClr val="tx2"/>
                </a:solidFill>
                <a:latin typeface="Times New Roman"/>
                <a:ea typeface="Calibri"/>
              </a:rPr>
              <a:t>-</a:t>
            </a:r>
            <a:r>
              <a:rPr lang="uk-UA" sz="4500" dirty="0" err="1" smtClean="0">
                <a:solidFill>
                  <a:schemeClr val="tx2"/>
                </a:solidFill>
                <a:latin typeface="Times New Roman"/>
                <a:ea typeface="Calibri"/>
              </a:rPr>
              <a:t>Твердохліб</a:t>
            </a:r>
            <a:r>
              <a:rPr lang="uk-UA" sz="4500" dirty="0" smtClean="0">
                <a:solidFill>
                  <a:schemeClr val="tx2"/>
                </a:solidFill>
                <a:latin typeface="Times New Roman"/>
                <a:ea typeface="Calibri"/>
              </a:rPr>
              <a:t> Вікторія, Галушка Руслан, </a:t>
            </a:r>
            <a:r>
              <a:rPr lang="uk-UA" sz="4500" b="1" dirty="0" smtClean="0">
                <a:solidFill>
                  <a:srgbClr val="FF0000"/>
                </a:solidFill>
                <a:latin typeface="Times New Roman"/>
                <a:ea typeface="Calibri"/>
              </a:rPr>
              <a:t>друге місце</a:t>
            </a:r>
            <a:r>
              <a:rPr lang="uk-UA" sz="4500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uk-UA" sz="4500" dirty="0" smtClean="0">
                <a:solidFill>
                  <a:schemeClr val="tx2"/>
                </a:solidFill>
                <a:latin typeface="Times New Roman"/>
                <a:ea typeface="Calibri"/>
              </a:rPr>
              <a:t>-</a:t>
            </a:r>
            <a:r>
              <a:rPr lang="uk-UA" sz="4500" dirty="0" err="1" smtClean="0">
                <a:solidFill>
                  <a:schemeClr val="tx2"/>
                </a:solidFill>
                <a:latin typeface="Times New Roman"/>
                <a:ea typeface="Calibri"/>
              </a:rPr>
              <a:t>Тиличко</a:t>
            </a:r>
            <a:r>
              <a:rPr lang="uk-UA" sz="4500" dirty="0" smtClean="0">
                <a:solidFill>
                  <a:schemeClr val="tx2"/>
                </a:solidFill>
                <a:latin typeface="Times New Roman"/>
                <a:ea typeface="Calibri"/>
              </a:rPr>
              <a:t> Христина, </a:t>
            </a:r>
            <a:r>
              <a:rPr lang="uk-UA" sz="4500" b="1" dirty="0">
                <a:solidFill>
                  <a:srgbClr val="FF0000"/>
                </a:solidFill>
                <a:latin typeface="Times New Roman"/>
                <a:ea typeface="Calibri"/>
              </a:rPr>
              <a:t>третє </a:t>
            </a:r>
            <a:r>
              <a:rPr lang="uk-UA" sz="4500" b="1" dirty="0" smtClean="0">
                <a:solidFill>
                  <a:srgbClr val="FF0000"/>
                </a:solidFill>
                <a:latin typeface="Times New Roman"/>
                <a:ea typeface="Calibri"/>
              </a:rPr>
              <a:t>місце </a:t>
            </a:r>
            <a:r>
              <a:rPr lang="uk-UA" sz="4500" dirty="0" smtClean="0">
                <a:solidFill>
                  <a:schemeClr val="tx2"/>
                </a:solidFill>
                <a:latin typeface="Times New Roman"/>
                <a:ea typeface="Calibri"/>
              </a:rPr>
              <a:t>– </a:t>
            </a:r>
            <a:r>
              <a:rPr lang="uk-UA" sz="4500" dirty="0" err="1" smtClean="0">
                <a:solidFill>
                  <a:schemeClr val="tx2"/>
                </a:solidFill>
                <a:latin typeface="Times New Roman"/>
                <a:ea typeface="Calibri"/>
              </a:rPr>
              <a:t>Глюз</a:t>
            </a:r>
            <a:r>
              <a:rPr lang="uk-UA" sz="4500" dirty="0" smtClean="0">
                <a:solidFill>
                  <a:schemeClr val="tx2"/>
                </a:solidFill>
                <a:latin typeface="Times New Roman"/>
                <a:ea typeface="Calibri"/>
              </a:rPr>
              <a:t> Наталія.  Керівник </a:t>
            </a:r>
            <a:r>
              <a:rPr lang="uk-UA" sz="4500" dirty="0">
                <a:solidFill>
                  <a:schemeClr val="tx2"/>
                </a:solidFill>
                <a:latin typeface="Times New Roman"/>
                <a:ea typeface="Calibri"/>
              </a:rPr>
              <a:t>Журавель </a:t>
            </a:r>
            <a:r>
              <a:rPr lang="uk-UA" sz="4500" dirty="0" smtClean="0">
                <a:solidFill>
                  <a:schemeClr val="tx2"/>
                </a:solidFill>
                <a:latin typeface="Times New Roman"/>
                <a:ea typeface="Calibri"/>
              </a:rPr>
              <a:t>М.В;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uk-UA" sz="4500" dirty="0" smtClean="0">
              <a:solidFill>
                <a:schemeClr val="tx2"/>
              </a:solidFill>
              <a:latin typeface="Times New Roman"/>
              <a:ea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500" dirty="0" smtClean="0">
                <a:solidFill>
                  <a:schemeClr val="tx2"/>
                </a:solidFill>
                <a:latin typeface="Times New Roman"/>
                <a:ea typeface="Calibri"/>
              </a:rPr>
              <a:t> </a:t>
            </a:r>
            <a:r>
              <a:rPr lang="uk-UA" sz="4500" i="1" dirty="0" smtClean="0">
                <a:solidFill>
                  <a:schemeClr val="tx2"/>
                </a:solidFill>
                <a:latin typeface="Times New Roman"/>
                <a:ea typeface="Calibri"/>
              </a:rPr>
              <a:t>У номінації </a:t>
            </a:r>
            <a:r>
              <a:rPr lang="uk-UA" sz="4500" b="1" i="1" dirty="0">
                <a:solidFill>
                  <a:schemeClr val="tx2"/>
                </a:solidFill>
                <a:latin typeface="Times New Roman"/>
                <a:ea typeface="Times New Roman"/>
              </a:rPr>
              <a:t>«Патріотична поезія, проза</a:t>
            </a:r>
            <a:r>
              <a:rPr lang="uk-UA" sz="4500" b="1" i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»: 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uk-UA" sz="45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третє місце: </a:t>
            </a:r>
            <a:r>
              <a:rPr lang="uk-UA" sz="4500" dirty="0" err="1">
                <a:solidFill>
                  <a:schemeClr val="tx2"/>
                </a:solidFill>
                <a:latin typeface="Times New Roman"/>
                <a:ea typeface="Times New Roman"/>
              </a:rPr>
              <a:t>Довгалюк</a:t>
            </a:r>
            <a:r>
              <a:rPr lang="uk-UA" sz="4500" dirty="0">
                <a:solidFill>
                  <a:schemeClr val="tx2"/>
                </a:solidFill>
                <a:latin typeface="Times New Roman"/>
                <a:ea typeface="Times New Roman"/>
              </a:rPr>
              <a:t> </a:t>
            </a:r>
            <a:r>
              <a:rPr lang="uk-UA" sz="4500" dirty="0" err="1" smtClean="0">
                <a:solidFill>
                  <a:schemeClr val="tx2"/>
                </a:solidFill>
                <a:latin typeface="Times New Roman"/>
                <a:ea typeface="Times New Roman"/>
              </a:rPr>
              <a:t>Софія.Керівник</a:t>
            </a:r>
            <a:r>
              <a:rPr lang="uk-UA" sz="4500" dirty="0" smtClean="0">
                <a:solidFill>
                  <a:schemeClr val="tx2"/>
                </a:solidFill>
                <a:latin typeface="Times New Roman"/>
                <a:ea typeface="Times New Roman"/>
              </a:rPr>
              <a:t> </a:t>
            </a:r>
            <a:r>
              <a:rPr lang="uk-UA" sz="4500" dirty="0" err="1">
                <a:solidFill>
                  <a:schemeClr val="tx2"/>
                </a:solidFill>
                <a:latin typeface="Times New Roman"/>
                <a:ea typeface="Times New Roman"/>
              </a:rPr>
              <a:t>Шамрик</a:t>
            </a:r>
            <a:r>
              <a:rPr lang="uk-UA" sz="4500" dirty="0">
                <a:solidFill>
                  <a:schemeClr val="tx2"/>
                </a:solidFill>
                <a:latin typeface="Times New Roman"/>
                <a:ea typeface="Times New Roman"/>
              </a:rPr>
              <a:t> Н.В</a:t>
            </a:r>
            <a:r>
              <a:rPr lang="uk-UA" sz="4500" dirty="0" smtClean="0">
                <a:solidFill>
                  <a:schemeClr val="tx2"/>
                </a:solidFill>
                <a:latin typeface="Times New Roman"/>
                <a:ea typeface="Times New Roman"/>
              </a:rPr>
              <a:t>. та </a:t>
            </a:r>
            <a:r>
              <a:rPr lang="uk-UA" sz="4500" dirty="0" smtClean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uk-UA" sz="4500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творчий колектив </a:t>
            </a:r>
            <a:r>
              <a:rPr lang="uk-UA" sz="4500" dirty="0" smtClean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ліцею. </a:t>
            </a:r>
            <a:r>
              <a:rPr lang="uk-UA" sz="4500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К</a:t>
            </a:r>
            <a:r>
              <a:rPr lang="uk-UA" sz="4500" dirty="0" smtClean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ерівники</a:t>
            </a:r>
            <a:r>
              <a:rPr lang="uk-UA" sz="4500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uk-UA" sz="4500" dirty="0" err="1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Шамрик</a:t>
            </a:r>
            <a:r>
              <a:rPr lang="uk-UA" sz="4500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 Н.В., </a:t>
            </a:r>
            <a:r>
              <a:rPr lang="uk-UA" sz="4500" dirty="0" err="1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Рудак</a:t>
            </a:r>
            <a:r>
              <a:rPr lang="uk-UA" sz="4500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 С.В., Михальчук З.М., Тимошенко Є.О</a:t>
            </a:r>
            <a:r>
              <a:rPr lang="uk-UA" sz="4500" dirty="0" smtClean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..</a:t>
            </a:r>
            <a:endParaRPr lang="ru-RU" sz="4500" dirty="0">
              <a:solidFill>
                <a:schemeClr val="tx2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buNone/>
            </a:pPr>
            <a:endParaRPr lang="uk-UA" sz="3800" dirty="0" smtClean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594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99392"/>
            <a:ext cx="9144000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uk-UA" sz="2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До Дня захисника України: онлайн вистава </a:t>
            </a:r>
            <a:r>
              <a:rPr lang="uk-UA" sz="2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«Він воїн в молоді свої роки» (</a:t>
            </a:r>
            <a:r>
              <a:rPr lang="uk-UA" sz="2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Шамрик</a:t>
            </a:r>
            <a:r>
              <a:rPr lang="uk-UA" sz="2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Н.В.) та  години класного керівника у 1-11 класах.</a:t>
            </a:r>
            <a:endParaRPr lang="ru-RU" sz="2600" b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uk-UA" sz="2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До Всесвітнього дня української хустки: </a:t>
            </a:r>
            <a:r>
              <a:rPr lang="uk-UA" sz="26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флешмоб</a:t>
            </a:r>
            <a:r>
              <a:rPr lang="uk-UA" sz="2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2600" b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uk-UA" sz="2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До дня української </a:t>
            </a:r>
            <a:r>
              <a:rPr lang="uk-UA" sz="26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писемності та поезії.</a:t>
            </a:r>
            <a:endParaRPr lang="ru-RU" sz="2600" b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uk-UA" sz="26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До </a:t>
            </a:r>
            <a:r>
              <a:rPr lang="uk-UA" sz="2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дня народження Л. Українки:</a:t>
            </a:r>
            <a:endParaRPr lang="ru-RU" sz="2600" b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spcAft>
                <a:spcPts val="0"/>
              </a:spcAft>
            </a:pPr>
            <a:r>
              <a:rPr lang="uk-UA" sz="2600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- Участь </a:t>
            </a:r>
            <a:r>
              <a:rPr lang="uk-UA" sz="26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у </a:t>
            </a:r>
            <a:r>
              <a:rPr lang="ru-RU" sz="2600" dirty="0" err="1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Всеукраїнськ</a:t>
            </a:r>
            <a:r>
              <a:rPr lang="uk-UA" sz="2600" dirty="0" err="1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ому</a:t>
            </a:r>
            <a:r>
              <a:rPr lang="ru-RU" sz="26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 конкурс</a:t>
            </a:r>
            <a:r>
              <a:rPr lang="uk-UA" sz="26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і «</a:t>
            </a:r>
            <a:r>
              <a:rPr lang="ru-RU" sz="2600" dirty="0" err="1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Змагаймось</a:t>
            </a:r>
            <a:r>
              <a:rPr lang="ru-RU" sz="26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 за </a:t>
            </a:r>
            <a:r>
              <a:rPr lang="ru-RU" sz="2600" dirty="0" err="1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нове</a:t>
            </a:r>
            <a:r>
              <a:rPr lang="ru-RU" sz="26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600" dirty="0" err="1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життя</a:t>
            </a:r>
            <a:r>
              <a:rPr lang="ru-RU" sz="26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!</a:t>
            </a:r>
            <a:r>
              <a:rPr lang="uk-UA" sz="2600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»;</a:t>
            </a:r>
            <a:endParaRPr lang="ru-RU" sz="2600" dirty="0">
              <a:solidFill>
                <a:schemeClr val="tx2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spcAft>
                <a:spcPts val="0"/>
              </a:spcAft>
            </a:pPr>
            <a:r>
              <a:rPr lang="uk-UA" sz="2600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- «</a:t>
            </a:r>
            <a:r>
              <a:rPr lang="uk-UA" sz="2600" dirty="0" err="1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Квест</a:t>
            </a:r>
            <a:r>
              <a:rPr lang="uk-UA" sz="26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» серед учнів 6-7 класів (</a:t>
            </a:r>
            <a:r>
              <a:rPr lang="uk-UA" sz="2600" dirty="0" err="1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Шамрик</a:t>
            </a:r>
            <a:r>
              <a:rPr lang="uk-UA" sz="26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 Н.В.);</a:t>
            </a:r>
            <a:endParaRPr lang="ru-RU" sz="2600" dirty="0">
              <a:solidFill>
                <a:schemeClr val="tx2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spcAft>
                <a:spcPts val="0"/>
              </a:spcAft>
            </a:pPr>
            <a:r>
              <a:rPr lang="uk-UA" sz="2600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- Літературні </a:t>
            </a:r>
            <a:r>
              <a:rPr lang="uk-UA" sz="26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читання присвячені 150-ій річниці з дня народження Лесі Українки (</a:t>
            </a:r>
            <a:r>
              <a:rPr lang="uk-UA" sz="2600" dirty="0" err="1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Гаврон</a:t>
            </a:r>
            <a:r>
              <a:rPr lang="uk-UA" sz="26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 М.Є.).</a:t>
            </a:r>
            <a:endParaRPr lang="ru-RU" sz="2600" dirty="0">
              <a:solidFill>
                <a:schemeClr val="tx2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uk-UA" sz="2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До дня народження Т.Г. Шевченка:</a:t>
            </a:r>
            <a:endParaRPr lang="ru-RU" sz="2600" b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 indent="179705" algn="just">
              <a:spcAft>
                <a:spcPts val="0"/>
              </a:spcAft>
            </a:pPr>
            <a:r>
              <a:rPr lang="uk-UA" sz="2600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- Мистецький </a:t>
            </a:r>
            <a:r>
              <a:rPr lang="uk-UA" sz="26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захід «Жінки у драмі кохання Шевченка», 9 клас (</a:t>
            </a:r>
            <a:r>
              <a:rPr lang="uk-UA" sz="2600" dirty="0" err="1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Яшкін</a:t>
            </a:r>
            <a:r>
              <a:rPr lang="uk-UA" sz="26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 Р.М.);</a:t>
            </a:r>
            <a:endParaRPr lang="ru-RU" sz="2600" dirty="0">
              <a:solidFill>
                <a:schemeClr val="tx2"/>
              </a:solidFill>
              <a:latin typeface="Calibri"/>
              <a:ea typeface="Calibri"/>
              <a:cs typeface="Times New Roman"/>
            </a:endParaRPr>
          </a:p>
          <a:p>
            <a:pPr indent="179705" algn="just">
              <a:spcAft>
                <a:spcPts val="0"/>
              </a:spcAft>
            </a:pPr>
            <a:r>
              <a:rPr lang="uk-UA" sz="2600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- Літературні </a:t>
            </a:r>
            <a:r>
              <a:rPr lang="uk-UA" sz="26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читання у бібліотеці №5, 4 :6, 8, 10, 11 класи (</a:t>
            </a:r>
            <a:r>
              <a:rPr lang="uk-UA" sz="2600" dirty="0" err="1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Гаврон</a:t>
            </a:r>
            <a:r>
              <a:rPr lang="uk-UA" sz="26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 М.Є.)</a:t>
            </a:r>
            <a:br>
              <a:rPr lang="uk-UA" sz="26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</a:br>
            <a:r>
              <a:rPr lang="uk-UA" sz="26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uk-UA" sz="2600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- Літературний </a:t>
            </a:r>
            <a:r>
              <a:rPr lang="uk-UA" sz="26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вечір:  1-11 класи (</a:t>
            </a:r>
            <a:r>
              <a:rPr lang="uk-UA" sz="2600" dirty="0" err="1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Шамрик</a:t>
            </a:r>
            <a:r>
              <a:rPr lang="uk-UA" sz="26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 Н.В</a:t>
            </a:r>
            <a:r>
              <a:rPr lang="uk-UA" sz="2600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.).</a:t>
            </a:r>
            <a:endParaRPr lang="ru-RU" sz="2600" dirty="0">
              <a:solidFill>
                <a:schemeClr val="tx2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6278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88853"/>
            <a:ext cx="2952328" cy="2094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6" b="12000"/>
          <a:stretch/>
        </p:blipFill>
        <p:spPr bwMode="auto">
          <a:xfrm>
            <a:off x="4067944" y="90984"/>
            <a:ext cx="4581694" cy="2243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2701"/>
            <a:ext cx="3353892" cy="225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7" b="6888"/>
          <a:stretch/>
        </p:blipFill>
        <p:spPr bwMode="auto">
          <a:xfrm>
            <a:off x="5705396" y="2334626"/>
            <a:ext cx="3373455" cy="2021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47" y="4610348"/>
            <a:ext cx="2884686" cy="2247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4652482"/>
            <a:ext cx="3025134" cy="203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6" b="2826"/>
          <a:stretch/>
        </p:blipFill>
        <p:spPr bwMode="auto">
          <a:xfrm>
            <a:off x="323528" y="108036"/>
            <a:ext cx="3530600" cy="2243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03"/>
          <a:stretch/>
        </p:blipFill>
        <p:spPr bwMode="auto">
          <a:xfrm>
            <a:off x="3273488" y="2506314"/>
            <a:ext cx="2663825" cy="19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04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92560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50000"/>
              </a:lnSpc>
              <a:spcBef>
                <a:spcPts val="1800"/>
              </a:spcBef>
            </a:pPr>
            <a:r>
              <a:rPr lang="en-US" sz="3200" b="1" dirty="0" smtClean="0">
                <a:solidFill>
                  <a:srgbClr val="51484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</a:t>
            </a:r>
            <a:r>
              <a:rPr lang="uk-UA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І Міжнародний </a:t>
            </a:r>
            <a:r>
              <a:rPr lang="uk-UA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проєкт</a:t>
            </a:r>
            <a:r>
              <a:rPr lang="uk-UA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-конкурс</a:t>
            </a:r>
            <a:r>
              <a:rPr lang="uk-UA" sz="32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«Тарас Шевченко єднає народи», де учасники здобули</a:t>
            </a:r>
            <a:r>
              <a:rPr lang="uk-UA" sz="32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</a:t>
            </a:r>
            <a:endParaRPr lang="ru-RU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0"/>
            <a:ext cx="8964488" cy="4997152"/>
          </a:xfrm>
        </p:spPr>
        <p:txBody>
          <a:bodyPr>
            <a:normAutofit fontScale="25000" lnSpcReduction="20000"/>
          </a:bodyPr>
          <a:lstStyle/>
          <a:p>
            <a:pPr marL="36000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11200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Диплом </a:t>
            </a:r>
            <a:r>
              <a:rPr lang="uk-UA" sz="112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: «Мистецька </a:t>
            </a:r>
            <a:r>
              <a:rPr lang="uk-UA" sz="11200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надія»: </a:t>
            </a:r>
            <a:r>
              <a:rPr lang="uk-UA" sz="11200" dirty="0" err="1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Шамрик</a:t>
            </a:r>
            <a:r>
              <a:rPr lang="uk-UA" sz="112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uk-UA" sz="11200" dirty="0" err="1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Павліна</a:t>
            </a:r>
            <a:r>
              <a:rPr lang="uk-UA" sz="112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;</a:t>
            </a:r>
            <a:endParaRPr lang="ru-RU" sz="11200" dirty="0">
              <a:solidFill>
                <a:schemeClr val="tx2"/>
              </a:solidFill>
              <a:latin typeface="Calibri"/>
              <a:ea typeface="Calibri"/>
              <a:cs typeface="Times New Roman"/>
            </a:endParaRPr>
          </a:p>
          <a:p>
            <a:pPr marL="360000" lvl="1" indent="0" algn="just">
              <a:lnSpc>
                <a:spcPct val="120000"/>
              </a:lnSpc>
              <a:spcBef>
                <a:spcPts val="0"/>
              </a:spcBef>
            </a:pPr>
            <a:r>
              <a:rPr lang="uk-UA" sz="10800" dirty="0" smtClean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Диплом </a:t>
            </a:r>
            <a:r>
              <a:rPr lang="uk-UA" sz="10800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І ступеню: Шеліга </a:t>
            </a:r>
            <a:r>
              <a:rPr lang="uk-UA" sz="10800" dirty="0" smtClean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Наталі, </a:t>
            </a:r>
            <a:r>
              <a:rPr lang="uk-UA" sz="10800" dirty="0" err="1" smtClean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Баклаженко</a:t>
            </a:r>
            <a:r>
              <a:rPr lang="uk-UA" sz="10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uk-UA" sz="10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Наталія,</a:t>
            </a:r>
            <a:r>
              <a:rPr lang="uk-UA" sz="10800" dirty="0" smtClean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uk-UA" sz="10800" dirty="0" err="1" smtClean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Шамрик</a:t>
            </a:r>
            <a:r>
              <a:rPr lang="uk-UA" sz="10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Надія</a:t>
            </a:r>
            <a:r>
              <a:rPr lang="uk-UA" sz="10800" dirty="0" smtClean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,</a:t>
            </a:r>
            <a:r>
              <a:rPr lang="uk-UA" sz="10800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 Руснак Анна,</a:t>
            </a:r>
            <a:r>
              <a:rPr lang="ru-RU" sz="108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0800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Майстренко </a:t>
            </a:r>
            <a:r>
              <a:rPr lang="ru-RU" sz="10800" dirty="0" err="1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Аліна</a:t>
            </a:r>
            <a:r>
              <a:rPr lang="uk-UA" sz="10800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ru-RU" sz="10800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Галушка Руслан</a:t>
            </a:r>
            <a:r>
              <a:rPr lang="uk-UA" sz="10800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ru-RU" sz="10800" dirty="0" err="1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Глюз</a:t>
            </a:r>
            <a:r>
              <a:rPr lang="ru-RU" sz="10800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 Наталя.</a:t>
            </a:r>
            <a:endParaRPr lang="ru-RU" sz="11200" dirty="0">
              <a:solidFill>
                <a:schemeClr val="tx2"/>
              </a:solidFill>
              <a:latin typeface="Calibri"/>
              <a:ea typeface="Calibri"/>
              <a:cs typeface="Times New Roman"/>
            </a:endParaRPr>
          </a:p>
          <a:p>
            <a:pPr marL="36000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11200" dirty="0" smtClean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Диплом </a:t>
            </a:r>
            <a:r>
              <a:rPr lang="uk-UA" sz="11200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ІІ ступеню: </a:t>
            </a:r>
            <a:r>
              <a:rPr lang="uk-UA" sz="11200" dirty="0" smtClean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Матвєєва</a:t>
            </a:r>
            <a:r>
              <a:rPr lang="uk-UA" sz="1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Олександра</a:t>
            </a:r>
            <a:r>
              <a:rPr lang="uk-UA" sz="11200" dirty="0" smtClean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uk-UA" sz="11200" dirty="0" err="1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Ковтанюк</a:t>
            </a:r>
            <a:r>
              <a:rPr lang="uk-UA" sz="11200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uk-UA" sz="112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Назарій, </a:t>
            </a:r>
            <a:r>
              <a:rPr lang="ru-RU" sz="11200" dirty="0" err="1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Сапіжак</a:t>
            </a:r>
            <a:r>
              <a:rPr lang="ru-RU" sz="11200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12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Данило</a:t>
            </a:r>
            <a:r>
              <a:rPr lang="uk-UA" sz="112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ru-RU" sz="112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Гулич</a:t>
            </a:r>
            <a:r>
              <a:rPr lang="ru-RU" sz="112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12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Тетяна</a:t>
            </a:r>
            <a:r>
              <a:rPr lang="uk-UA" sz="112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 </a:t>
            </a:r>
            <a:endParaRPr lang="ru-RU" sz="11200" dirty="0">
              <a:solidFill>
                <a:schemeClr val="tx2"/>
              </a:solidFill>
              <a:latin typeface="Calibri"/>
              <a:ea typeface="Calibri"/>
              <a:cs typeface="Times New Roman"/>
            </a:endParaRPr>
          </a:p>
          <a:p>
            <a:pPr marL="36000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2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Диплом ІІІ </a:t>
            </a:r>
            <a:r>
              <a:rPr lang="ru-RU" sz="11200" dirty="0" err="1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ступеня</a:t>
            </a:r>
            <a:r>
              <a:rPr lang="ru-RU" sz="112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:</a:t>
            </a:r>
            <a:r>
              <a:rPr lang="ru-RU" sz="11200" i="1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12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Ковальчук </a:t>
            </a:r>
            <a:r>
              <a:rPr lang="ru-RU" sz="11200" dirty="0" err="1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Анастасія</a:t>
            </a:r>
            <a:r>
              <a:rPr lang="uk-UA" sz="112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uk-UA" sz="1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Мазурова</a:t>
            </a:r>
            <a:r>
              <a:rPr lang="uk-UA" sz="1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uk-UA" sz="1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Антоніна</a:t>
            </a:r>
            <a:r>
              <a:rPr lang="ru-RU" sz="11200" dirty="0" smtClean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uk-UA" sz="1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Чорна </a:t>
            </a:r>
            <a:r>
              <a:rPr lang="uk-UA" sz="1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Вероніка.</a:t>
            </a:r>
            <a:endParaRPr lang="ru-RU" sz="11200" dirty="0">
              <a:solidFill>
                <a:schemeClr val="tx2"/>
              </a:solidFill>
              <a:latin typeface="Calibri"/>
              <a:ea typeface="Calibri"/>
              <a:cs typeface="Times New Roman"/>
            </a:endParaRPr>
          </a:p>
          <a:p>
            <a:pPr indent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762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6200"/>
            <a:ext cx="8784976" cy="1096962"/>
          </a:xfrm>
        </p:spPr>
        <p:txBody>
          <a:bodyPr>
            <a:noAutofit/>
          </a:bodyPr>
          <a:lstStyle/>
          <a:p>
            <a:pPr marL="457200" lvl="0">
              <a:lnSpc>
                <a:spcPct val="150000"/>
              </a:lnSpc>
              <a:spcBef>
                <a:spcPts val="0"/>
              </a:spcBef>
              <a:tabLst>
                <a:tab pos="-180340" algn="l"/>
              </a:tabLst>
            </a:pPr>
            <a:r>
              <a:rPr lang="uk-UA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Збереження </a:t>
            </a:r>
            <a:r>
              <a:rPr lang="uk-UA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традицій та звичаїв нашого народу відбулися заходи</a:t>
            </a:r>
            <a:r>
              <a:rPr lang="uk-UA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340767"/>
            <a:ext cx="889248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Times New Roman"/>
              <a:buChar char="-"/>
              <a:tabLst>
                <a:tab pos="-90170" algn="l"/>
              </a:tabLst>
            </a:pPr>
            <a:r>
              <a:rPr lang="uk-UA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Вистава </a:t>
            </a:r>
            <a:r>
              <a:rPr lang="uk-UA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«У ніч на Миколая» (</a:t>
            </a:r>
            <a:r>
              <a:rPr lang="uk-UA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Шамрик</a:t>
            </a:r>
            <a:r>
              <a:rPr lang="uk-UA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Н.В</a:t>
            </a:r>
            <a:r>
              <a:rPr lang="uk-UA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.)</a:t>
            </a:r>
            <a:endParaRPr lang="ru-RU" sz="2400" dirty="0">
              <a:solidFill>
                <a:srgbClr val="000000"/>
              </a:solidFill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buFont typeface="Times New Roman"/>
              <a:buChar char="-"/>
              <a:tabLst>
                <a:tab pos="-90170" algn="l"/>
              </a:tabLst>
            </a:pPr>
            <a:r>
              <a:rPr lang="uk-UA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Ігри та розваги (1-5 </a:t>
            </a:r>
            <a:r>
              <a:rPr lang="uk-UA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класи), святкові дійства</a:t>
            </a:r>
            <a:endParaRPr lang="ru-RU" sz="2400" dirty="0">
              <a:solidFill>
                <a:srgbClr val="000000"/>
              </a:solidFill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buFont typeface="Times New Roman"/>
              <a:buChar char="-"/>
              <a:tabLst>
                <a:tab pos="-90170" algn="l"/>
              </a:tabLst>
            </a:pPr>
            <a:r>
              <a:rPr lang="uk-UA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Майстер-класи по виготовленню новорічних прикрас та листівок (</a:t>
            </a:r>
            <a:r>
              <a:rPr lang="uk-UA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Секелик</a:t>
            </a:r>
            <a:r>
              <a:rPr lang="uk-UA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І.П., Журавель Н.П., Хом’як У.І., Дуда М.В</a:t>
            </a:r>
            <a:r>
              <a:rPr lang="uk-UA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.)</a:t>
            </a:r>
            <a:endParaRPr lang="ru-RU" sz="2400" dirty="0">
              <a:solidFill>
                <a:srgbClr val="000000"/>
              </a:solidFill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buFont typeface="Times New Roman"/>
              <a:buChar char="-"/>
              <a:tabLst>
                <a:tab pos="-90170" algn="l"/>
              </a:tabLst>
            </a:pPr>
            <a:r>
              <a:rPr lang="uk-UA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Ш</a:t>
            </a:r>
            <a:r>
              <a:rPr lang="uk-UA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аховий </a:t>
            </a:r>
            <a:r>
              <a:rPr lang="uk-UA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турнір </a:t>
            </a:r>
            <a:r>
              <a:rPr lang="uk-UA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серед учнів 2-4 класів (Герасимчук </a:t>
            </a:r>
            <a:r>
              <a:rPr lang="uk-UA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І.В</a:t>
            </a:r>
            <a:r>
              <a:rPr lang="uk-UA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.)</a:t>
            </a:r>
            <a:endParaRPr lang="ru-RU" sz="2400" dirty="0">
              <a:solidFill>
                <a:srgbClr val="000000"/>
              </a:solidFill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buFont typeface="Times New Roman"/>
              <a:buChar char="-"/>
              <a:tabLst>
                <a:tab pos="-90170" algn="l"/>
              </a:tabLst>
            </a:pPr>
            <a:r>
              <a:rPr lang="uk-UA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</a:t>
            </a:r>
            <a:r>
              <a:rPr lang="uk-UA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иставка </a:t>
            </a:r>
            <a:r>
              <a:rPr lang="uk-UA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Великодніх кошиків (1-11 класи</a:t>
            </a:r>
            <a:r>
              <a:rPr lang="uk-UA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</a:t>
            </a:r>
            <a:endParaRPr lang="ru-RU" sz="2400" dirty="0">
              <a:solidFill>
                <a:srgbClr val="000000"/>
              </a:solidFill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buFont typeface="Times New Roman"/>
              <a:buChar char="-"/>
              <a:tabLst>
                <a:tab pos="-90170" algn="l"/>
              </a:tabLst>
            </a:pPr>
            <a:r>
              <a:rPr lang="uk-UA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А</a:t>
            </a:r>
            <a:r>
              <a:rPr lang="uk-UA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кція </a:t>
            </a:r>
            <a:r>
              <a:rPr lang="uk-UA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«Великодні подарунки нашим </a:t>
            </a:r>
            <a:r>
              <a:rPr lang="uk-UA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захисникам»</a:t>
            </a:r>
          </a:p>
          <a:p>
            <a:pPr marL="342900" lvl="0" indent="-342900" algn="just">
              <a:lnSpc>
                <a:spcPct val="150000"/>
              </a:lnSpc>
              <a:buFont typeface="Times New Roman"/>
              <a:buChar char="-"/>
              <a:tabLst>
                <a:tab pos="-90170" algn="l"/>
              </a:tabLst>
            </a:pPr>
            <a:r>
              <a:rPr lang="uk-UA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До </a:t>
            </a:r>
            <a:r>
              <a:rPr lang="uk-UA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дня </a:t>
            </a:r>
            <a:r>
              <a:rPr lang="uk-UA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примирення</a:t>
            </a:r>
          </a:p>
          <a:p>
            <a:pPr marL="342900" lvl="0" indent="-342900" algn="just">
              <a:lnSpc>
                <a:spcPct val="150000"/>
              </a:lnSpc>
              <a:buFont typeface="Symbol"/>
              <a:buChar char=""/>
              <a:tabLst>
                <a:tab pos="-90170" algn="l"/>
              </a:tabLst>
            </a:pPr>
            <a:r>
              <a:rPr lang="uk-UA" sz="24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Аудіо </a:t>
            </a:r>
            <a:r>
              <a:rPr lang="uk-UA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озвучення віршів та презентація збірки «Ми є!».</a:t>
            </a:r>
            <a:endParaRPr lang="ru-RU" sz="24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1348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f03431380_win32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_9411669_TF03431380_TF03431380" id="{7F712D6B-028E-409B-860F-2F30E9C9396D}" vid="{8A95D9FE-82D1-4F93-B096-76F695F85D7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1757</TotalTime>
  <Words>1092</Words>
  <Application>Microsoft Office PowerPoint</Application>
  <PresentationFormat>Экран (4:3)</PresentationFormat>
  <Paragraphs>123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tf03431380_win32</vt:lpstr>
      <vt:lpstr>Звіт з виховної роботи  2020-2021 навчальний рік</vt:lpstr>
      <vt:lpstr>Презентация PowerPoint</vt:lpstr>
      <vt:lpstr>Презентация PowerPoint</vt:lpstr>
      <vt:lpstr>Протягом навчального року проведено заходи щодо формування ціннісних орієнтирів: </vt:lpstr>
      <vt:lpstr>Проведено заходи:</vt:lpstr>
      <vt:lpstr>Презентация PowerPoint</vt:lpstr>
      <vt:lpstr>Презентация PowerPoint</vt:lpstr>
      <vt:lpstr>VІ Міжнародний проєкт-конкурс «Тарас Шевченко єднає народи», де учасники здобули:</vt:lpstr>
      <vt:lpstr>Збереження традицій та звичаїв нашого народу відбулися заходи:</vt:lpstr>
      <vt:lpstr>Презентация PowerPoint</vt:lpstr>
      <vt:lpstr>Створення безпечного освітнього середовища</vt:lpstr>
      <vt:lpstr>Презентация PowerPoint</vt:lpstr>
      <vt:lpstr>Соціальна відповідальність та турбота</vt:lpstr>
      <vt:lpstr>Соціальна відповідальність та турбота</vt:lpstr>
      <vt:lpstr>Екологічне виховання</vt:lpstr>
      <vt:lpstr>Екологічне виховання</vt:lpstr>
      <vt:lpstr>Формування здорового способу життя</vt:lpstr>
      <vt:lpstr>Естетичне виховання </vt:lpstr>
      <vt:lpstr>Учнівське самоврядування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з виховної роботи  2020-2021 навчальний рік</dc:title>
  <dc:creator>admin</dc:creator>
  <cp:lastModifiedBy>admin</cp:lastModifiedBy>
  <cp:revision>37</cp:revision>
  <cp:lastPrinted>2021-08-30T11:42:11Z</cp:lastPrinted>
  <dcterms:created xsi:type="dcterms:W3CDTF">2021-08-26T11:40:19Z</dcterms:created>
  <dcterms:modified xsi:type="dcterms:W3CDTF">2021-08-30T12:00:38Z</dcterms:modified>
</cp:coreProperties>
</file>