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8" r:id="rId3"/>
    <p:sldId id="270" r:id="rId4"/>
    <p:sldId id="345" r:id="rId5"/>
    <p:sldId id="260" r:id="rId6"/>
    <p:sldId id="374" r:id="rId7"/>
    <p:sldId id="371" r:id="rId8"/>
    <p:sldId id="265" r:id="rId9"/>
    <p:sldId id="375" r:id="rId10"/>
    <p:sldId id="259" r:id="rId11"/>
    <p:sldId id="369" r:id="rId12"/>
    <p:sldId id="359" r:id="rId13"/>
    <p:sldId id="370" r:id="rId14"/>
    <p:sldId id="367" r:id="rId15"/>
    <p:sldId id="368" r:id="rId16"/>
    <p:sldId id="261" r:id="rId17"/>
    <p:sldId id="377" r:id="rId18"/>
    <p:sldId id="361" r:id="rId19"/>
    <p:sldId id="357" r:id="rId20"/>
    <p:sldId id="356" r:id="rId21"/>
    <p:sldId id="362" r:id="rId22"/>
    <p:sldId id="348" r:id="rId23"/>
    <p:sldId id="358" r:id="rId24"/>
    <p:sldId id="363" r:id="rId25"/>
    <p:sldId id="372" r:id="rId26"/>
    <p:sldId id="378" r:id="rId27"/>
    <p:sldId id="373" r:id="rId28"/>
    <p:sldId id="364" r:id="rId29"/>
    <p:sldId id="258" r:id="rId30"/>
    <p:sldId id="366" r:id="rId31"/>
    <p:sldId id="350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6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DF90C2-D810-4AF4-95D8-54AB7707264F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618896E4-D73C-40E4-ACFA-77776C806047}">
      <dgm:prSet phldrT="[Текст]"/>
      <dgm:spPr>
        <a:gradFill flip="none" rotWithShape="1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Практичний </a:t>
          </a:r>
        </a:p>
        <a:p>
          <a:r>
            <a:rPr lang="uk-UA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психолог</a:t>
          </a:r>
        </a:p>
      </dgm:t>
    </dgm:pt>
    <dgm:pt modelId="{FBD9855A-5C3D-463D-B474-0F3936BA57C0}" type="parTrans" cxnId="{94936D89-0B5A-4C57-ADCF-73961C7C9B6B}">
      <dgm:prSet/>
      <dgm:spPr/>
      <dgm:t>
        <a:bodyPr/>
        <a:lstStyle/>
        <a:p>
          <a:endParaRPr lang="uk-UA"/>
        </a:p>
      </dgm:t>
    </dgm:pt>
    <dgm:pt modelId="{E1A141BD-4FDF-4CA6-B035-0BBF5FDFA2F5}" type="sibTrans" cxnId="{94936D89-0B5A-4C57-ADCF-73961C7C9B6B}">
      <dgm:prSet/>
      <dgm:spPr/>
      <dgm:t>
        <a:bodyPr/>
        <a:lstStyle/>
        <a:p>
          <a:endParaRPr lang="uk-UA"/>
        </a:p>
      </dgm:t>
    </dgm:pt>
    <dgm:pt modelId="{49372C9D-4073-477E-B7E8-E49F46EC6044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Адміністрація школи</a:t>
          </a:r>
        </a:p>
      </dgm:t>
    </dgm:pt>
    <dgm:pt modelId="{2E80FE02-198A-4255-B28E-1EAE42FC506C}" type="parTrans" cxnId="{C779C5BB-EB39-407F-9190-0925649B94B8}">
      <dgm:prSet/>
      <dgm:spPr/>
      <dgm:t>
        <a:bodyPr/>
        <a:lstStyle/>
        <a:p>
          <a:endParaRPr lang="uk-UA"/>
        </a:p>
      </dgm:t>
    </dgm:pt>
    <dgm:pt modelId="{89EE3BFC-123A-42E5-A1FB-CAC7442A9F3B}" type="sibTrans" cxnId="{C779C5BB-EB39-407F-9190-0925649B94B8}">
      <dgm:prSet/>
      <dgm:spPr/>
      <dgm:t>
        <a:bodyPr/>
        <a:lstStyle/>
        <a:p>
          <a:endParaRPr lang="uk-UA"/>
        </a:p>
      </dgm:t>
    </dgm:pt>
    <dgm:pt modelId="{4D2B0442-96DB-4250-AD2D-EC487D136CFB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Методична служба школи</a:t>
          </a:r>
        </a:p>
      </dgm:t>
    </dgm:pt>
    <dgm:pt modelId="{E4A030FE-65B3-497E-BFBF-03B95B586FCA}" type="parTrans" cxnId="{AE05D63B-4CAC-467F-A4B9-0E9827969A06}">
      <dgm:prSet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</dgm:spPr>
      <dgm:t>
        <a:bodyPr/>
        <a:lstStyle/>
        <a:p>
          <a:endParaRPr lang="uk-UA"/>
        </a:p>
      </dgm:t>
    </dgm:pt>
    <dgm:pt modelId="{84914B45-B0D9-45D3-AFCC-8285C6D144BE}" type="sibTrans" cxnId="{AE05D63B-4CAC-467F-A4B9-0E9827969A06}">
      <dgm:prSet/>
      <dgm:spPr/>
      <dgm:t>
        <a:bodyPr/>
        <a:lstStyle/>
        <a:p>
          <a:endParaRPr lang="uk-UA"/>
        </a:p>
      </dgm:t>
    </dgm:pt>
    <dgm:pt modelId="{AC6619BF-6150-4D2F-A5D5-7061018E6E0B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Соціальний педагог школи</a:t>
          </a:r>
        </a:p>
      </dgm:t>
    </dgm:pt>
    <dgm:pt modelId="{08435F09-95CF-4A31-97E6-A6B528107E7D}" type="parTrans" cxnId="{69874CFA-A6D2-48B1-9A4B-ADA2B8B8FC3A}">
      <dgm:prSet/>
      <dgm:spPr/>
      <dgm:t>
        <a:bodyPr/>
        <a:lstStyle/>
        <a:p>
          <a:endParaRPr lang="uk-UA"/>
        </a:p>
      </dgm:t>
    </dgm:pt>
    <dgm:pt modelId="{D38E150F-89DF-4448-9A4F-D4C2B23A0AF4}" type="sibTrans" cxnId="{69874CFA-A6D2-48B1-9A4B-ADA2B8B8FC3A}">
      <dgm:prSet/>
      <dgm:spPr/>
      <dgm:t>
        <a:bodyPr/>
        <a:lstStyle/>
        <a:p>
          <a:endParaRPr lang="uk-UA"/>
        </a:p>
      </dgm:t>
    </dgm:pt>
    <dgm:pt modelId="{9BE54A74-9867-4644-84CA-0781BF93A575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>
              <a:solidFill>
                <a:srgbClr val="0000CC"/>
              </a:solidFill>
            </a:rPr>
            <a:t>Медичні працівники школи</a:t>
          </a:r>
        </a:p>
      </dgm:t>
    </dgm:pt>
    <dgm:pt modelId="{92DCF4F4-4D5B-4185-BFBE-4F86EF79662C}" type="parTrans" cxnId="{3443C0A2-EFB8-49CC-ADA2-54B86D338E01}">
      <dgm:prSet/>
      <dgm:spPr/>
      <dgm:t>
        <a:bodyPr/>
        <a:lstStyle/>
        <a:p>
          <a:endParaRPr lang="uk-UA"/>
        </a:p>
      </dgm:t>
    </dgm:pt>
    <dgm:pt modelId="{388B16DA-14D6-40D0-8801-12CF19DA51C3}" type="sibTrans" cxnId="{3443C0A2-EFB8-49CC-ADA2-54B86D338E01}">
      <dgm:prSet/>
      <dgm:spPr/>
      <dgm:t>
        <a:bodyPr/>
        <a:lstStyle/>
        <a:p>
          <a:endParaRPr lang="uk-UA"/>
        </a:p>
      </dgm:t>
    </dgm:pt>
    <dgm:pt modelId="{2C889F58-6902-4F61-87BC-62D4C3D6A048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b="1" dirty="0">
              <a:solidFill>
                <a:srgbClr val="0000CC"/>
              </a:solidFill>
            </a:rPr>
            <a:t>Учнівське самоврядування</a:t>
          </a:r>
        </a:p>
      </dgm:t>
    </dgm:pt>
    <dgm:pt modelId="{B1B83913-62E8-455E-A09C-75FAF606C612}" type="parTrans" cxnId="{B6B0BE54-4CB2-4FD1-95B2-EBE13F0ED8F4}">
      <dgm:prSet/>
      <dgm:spPr/>
      <dgm:t>
        <a:bodyPr/>
        <a:lstStyle/>
        <a:p>
          <a:endParaRPr lang="uk-UA"/>
        </a:p>
      </dgm:t>
    </dgm:pt>
    <dgm:pt modelId="{D36F8078-1ADE-4BCF-9B9D-8F79B9FA7B80}" type="sibTrans" cxnId="{B6B0BE54-4CB2-4FD1-95B2-EBE13F0ED8F4}">
      <dgm:prSet/>
      <dgm:spPr/>
      <dgm:t>
        <a:bodyPr/>
        <a:lstStyle/>
        <a:p>
          <a:endParaRPr lang="uk-UA"/>
        </a:p>
      </dgm:t>
    </dgm:pt>
    <dgm:pt modelId="{9F67F908-0C89-4B8E-90F3-5583563B8533}">
      <dgm:prSet phldrT="[Текст]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endParaRPr lang="uk-UA"/>
        </a:p>
      </dgm:t>
    </dgm:pt>
    <dgm:pt modelId="{EFB018DF-51A5-4DF4-B741-87356D81D43E}" type="parTrans" cxnId="{49905E03-5C44-4D8F-ABF4-B4C00BC65930}">
      <dgm:prSet/>
      <dgm:spPr/>
      <dgm:t>
        <a:bodyPr/>
        <a:lstStyle/>
        <a:p>
          <a:endParaRPr lang="uk-UA"/>
        </a:p>
      </dgm:t>
    </dgm:pt>
    <dgm:pt modelId="{7276BF3B-0FA6-4B58-88AA-8E508F2E70C3}" type="sibTrans" cxnId="{49905E03-5C44-4D8F-ABF4-B4C00BC65930}">
      <dgm:prSet/>
      <dgm:spPr/>
      <dgm:t>
        <a:bodyPr/>
        <a:lstStyle/>
        <a:p>
          <a:endParaRPr lang="uk-UA"/>
        </a:p>
      </dgm:t>
    </dgm:pt>
    <dgm:pt modelId="{ED1AED59-34CD-40B1-B20D-0036CD338A8E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Вчителі</a:t>
          </a:r>
        </a:p>
      </dgm:t>
    </dgm:pt>
    <dgm:pt modelId="{48F0C4E5-0005-43B9-A46B-EDECE628FECA}" type="parTrans" cxnId="{3D9A893F-E93F-45BE-B83B-E7BB94FECF31}">
      <dgm:prSet/>
      <dgm:spPr/>
      <dgm:t>
        <a:bodyPr/>
        <a:lstStyle/>
        <a:p>
          <a:endParaRPr lang="uk-UA"/>
        </a:p>
      </dgm:t>
    </dgm:pt>
    <dgm:pt modelId="{6FC5EB60-9B74-4B16-AD8D-12274338387F}" type="sibTrans" cxnId="{3D9A893F-E93F-45BE-B83B-E7BB94FECF31}">
      <dgm:prSet/>
      <dgm:spPr/>
      <dgm:t>
        <a:bodyPr/>
        <a:lstStyle/>
        <a:p>
          <a:endParaRPr lang="uk-UA"/>
        </a:p>
      </dgm:t>
    </dgm:pt>
    <dgm:pt modelId="{0EC25DF8-1B55-4AD7-A6C8-E169B3071E0E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Учні </a:t>
          </a:r>
        </a:p>
        <a:p>
          <a:r>
            <a:rPr lang="uk-UA" sz="1600" b="1" dirty="0">
              <a:solidFill>
                <a:srgbClr val="0000CC"/>
              </a:solidFill>
            </a:rPr>
            <a:t>школи</a:t>
          </a:r>
        </a:p>
      </dgm:t>
    </dgm:pt>
    <dgm:pt modelId="{BBCBAEC2-7CFB-4F31-B3FD-3D990E0ADC7D}" type="parTrans" cxnId="{EFA2B42A-4B39-4FA6-8BCE-B8540A5FFCEB}">
      <dgm:prSet/>
      <dgm:spPr/>
      <dgm:t>
        <a:bodyPr/>
        <a:lstStyle/>
        <a:p>
          <a:endParaRPr lang="uk-UA"/>
        </a:p>
      </dgm:t>
    </dgm:pt>
    <dgm:pt modelId="{67F9CA5A-619B-4F8E-8342-D7288913DB85}" type="sibTrans" cxnId="{EFA2B42A-4B39-4FA6-8BCE-B8540A5FFCEB}">
      <dgm:prSet/>
      <dgm:spPr/>
      <dgm:t>
        <a:bodyPr/>
        <a:lstStyle/>
        <a:p>
          <a:endParaRPr lang="uk-UA"/>
        </a:p>
      </dgm:t>
    </dgm:pt>
    <dgm:pt modelId="{6A9789BF-0606-4C7B-9714-2A8FB001E122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Батьки</a:t>
          </a:r>
        </a:p>
      </dgm:t>
    </dgm:pt>
    <dgm:pt modelId="{AB412556-8161-4E00-8335-9529140214BD}" type="parTrans" cxnId="{CF10EA68-45B2-42B2-B4C9-1113E3D881E0}">
      <dgm:prSet/>
      <dgm:spPr/>
      <dgm:t>
        <a:bodyPr/>
        <a:lstStyle/>
        <a:p>
          <a:endParaRPr lang="uk-UA"/>
        </a:p>
      </dgm:t>
    </dgm:pt>
    <dgm:pt modelId="{621F454F-AF1C-474F-9318-C90501F9B509}" type="sibTrans" cxnId="{CF10EA68-45B2-42B2-B4C9-1113E3D881E0}">
      <dgm:prSet/>
      <dgm:spPr/>
      <dgm:t>
        <a:bodyPr/>
        <a:lstStyle/>
        <a:p>
          <a:endParaRPr lang="uk-UA"/>
        </a:p>
      </dgm:t>
    </dgm:pt>
    <dgm:pt modelId="{93ECA30C-E456-4814-92E3-EB397380E8A9}">
      <dgm:prSet phldrT="[Текст]" custT="1"/>
      <dgm:spPr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solidFill>
            <a:srgbClr val="0000CC"/>
          </a:solidFill>
        </a:ln>
      </dgm:spPr>
      <dgm:t>
        <a:bodyPr/>
        <a:lstStyle/>
        <a:p>
          <a:r>
            <a:rPr lang="uk-UA" sz="1600" b="1" dirty="0">
              <a:solidFill>
                <a:srgbClr val="0000CC"/>
              </a:solidFill>
            </a:rPr>
            <a:t>Бібліотекар</a:t>
          </a:r>
        </a:p>
      </dgm:t>
    </dgm:pt>
    <dgm:pt modelId="{C1786E3B-0E0F-4353-B0E1-154C1286D87B}" type="parTrans" cxnId="{F9AC4967-FEC1-443E-91B3-6A518C97F3C9}">
      <dgm:prSet/>
      <dgm:spPr/>
      <dgm:t>
        <a:bodyPr/>
        <a:lstStyle/>
        <a:p>
          <a:endParaRPr lang="uk-UA"/>
        </a:p>
      </dgm:t>
    </dgm:pt>
    <dgm:pt modelId="{D5F67DAF-56B9-4C16-90CB-7611A411B1F3}" type="sibTrans" cxnId="{F9AC4967-FEC1-443E-91B3-6A518C97F3C9}">
      <dgm:prSet/>
      <dgm:spPr/>
      <dgm:t>
        <a:bodyPr/>
        <a:lstStyle/>
        <a:p>
          <a:endParaRPr lang="uk-UA"/>
        </a:p>
      </dgm:t>
    </dgm:pt>
    <dgm:pt modelId="{11FCF0B4-369F-4E5B-81BA-F2D06923738D}" type="pres">
      <dgm:prSet presAssocID="{55DF90C2-D810-4AF4-95D8-54AB7707264F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BA20A8-D677-40D4-8DC1-4C5201154A42}" type="pres">
      <dgm:prSet presAssocID="{618896E4-D73C-40E4-ACFA-77776C806047}" presName="centerShape" presStyleLbl="node0" presStyleIdx="0" presStyleCnt="1"/>
      <dgm:spPr/>
      <dgm:t>
        <a:bodyPr/>
        <a:lstStyle/>
        <a:p>
          <a:endParaRPr lang="ru-RU"/>
        </a:p>
      </dgm:t>
    </dgm:pt>
    <dgm:pt modelId="{1D7FB207-D0A8-4ABA-BAA8-CDB9F0BD927A}" type="pres">
      <dgm:prSet presAssocID="{2E80FE02-198A-4255-B28E-1EAE42FC506C}" presName="parTrans" presStyleLbl="bgSibTrans2D1" presStyleIdx="0" presStyleCnt="9"/>
      <dgm:spPr/>
      <dgm:t>
        <a:bodyPr/>
        <a:lstStyle/>
        <a:p>
          <a:endParaRPr lang="ru-RU"/>
        </a:p>
      </dgm:t>
    </dgm:pt>
    <dgm:pt modelId="{72B0D19A-EC0E-4EA3-9AC0-1924D382F4AF}" type="pres">
      <dgm:prSet presAssocID="{49372C9D-4073-477E-B7E8-E49F46EC6044}" presName="node" presStyleLbl="node1" presStyleIdx="0" presStyleCnt="9" custScaleX="155526" custRadScaleRad="82306" custRadScaleInc="-13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8E97A0-3FCA-4CCA-BE87-07CC7DA88B83}" type="pres">
      <dgm:prSet presAssocID="{E4A030FE-65B3-497E-BFBF-03B95B586FCA}" presName="parTrans" presStyleLbl="bgSibTrans2D1" presStyleIdx="1" presStyleCnt="9"/>
      <dgm:spPr/>
      <dgm:t>
        <a:bodyPr/>
        <a:lstStyle/>
        <a:p>
          <a:endParaRPr lang="ru-RU"/>
        </a:p>
      </dgm:t>
    </dgm:pt>
    <dgm:pt modelId="{0F93FD65-B142-4406-A1AC-1D5EC83A9EBC}" type="pres">
      <dgm:prSet presAssocID="{4D2B0442-96DB-4250-AD2D-EC487D136CFB}" presName="node" presStyleLbl="node1" presStyleIdx="1" presStyleCnt="9" custScaleX="148751" custRadScaleRad="95416" custRadScaleInc="-227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5E20A-A159-4D10-BEF0-6ECB463AC19D}" type="pres">
      <dgm:prSet presAssocID="{08435F09-95CF-4A31-97E6-A6B528107E7D}" presName="parTrans" presStyleLbl="bgSibTrans2D1" presStyleIdx="2" presStyleCnt="9"/>
      <dgm:spPr/>
      <dgm:t>
        <a:bodyPr/>
        <a:lstStyle/>
        <a:p>
          <a:endParaRPr lang="ru-RU"/>
        </a:p>
      </dgm:t>
    </dgm:pt>
    <dgm:pt modelId="{4742C230-1E9F-4C6F-A062-1DD782FA24EC}" type="pres">
      <dgm:prSet presAssocID="{AC6619BF-6150-4D2F-A5D5-7061018E6E0B}" presName="node" presStyleLbl="node1" presStyleIdx="2" presStyleCnt="9" custScaleX="158312" custRadScaleRad="105172" custRadScaleInc="-47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1FDD49-3464-49B6-B919-090A0A4DA8EF}" type="pres">
      <dgm:prSet presAssocID="{92DCF4F4-4D5B-4185-BFBE-4F86EF79662C}" presName="parTrans" presStyleLbl="bgSibTrans2D1" presStyleIdx="3" presStyleCnt="9"/>
      <dgm:spPr/>
      <dgm:t>
        <a:bodyPr/>
        <a:lstStyle/>
        <a:p>
          <a:endParaRPr lang="ru-RU"/>
        </a:p>
      </dgm:t>
    </dgm:pt>
    <dgm:pt modelId="{BAB2FD15-D466-494D-87C2-4AF779261E88}" type="pres">
      <dgm:prSet presAssocID="{9BE54A74-9867-4644-84CA-0781BF93A575}" presName="node" presStyleLbl="node1" presStyleIdx="3" presStyleCnt="9" custScaleX="151019" custRadScaleRad="106255" custRadScaleInc="-434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4A82-80C8-4CA9-AF2D-BE18B752D1E3}" type="pres">
      <dgm:prSet presAssocID="{B1B83913-62E8-455E-A09C-75FAF606C612}" presName="parTrans" presStyleLbl="bgSibTrans2D1" presStyleIdx="4" presStyleCnt="9"/>
      <dgm:spPr/>
      <dgm:t>
        <a:bodyPr/>
        <a:lstStyle/>
        <a:p>
          <a:endParaRPr lang="ru-RU"/>
        </a:p>
      </dgm:t>
    </dgm:pt>
    <dgm:pt modelId="{2BC6CFDF-DA7C-4E94-8568-8FACD07DA628}" type="pres">
      <dgm:prSet presAssocID="{2C889F58-6902-4F61-87BC-62D4C3D6A048}" presName="node" presStyleLbl="node1" presStyleIdx="4" presStyleCnt="9" custScaleX="158481" custRadScaleRad="98363" custRadScaleInc="57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DC1C52-7056-4786-BA4A-21EA9E0FA1BF}" type="pres">
      <dgm:prSet presAssocID="{BBCBAEC2-7CFB-4F31-B3FD-3D990E0ADC7D}" presName="parTrans" presStyleLbl="bgSibTrans2D1" presStyleIdx="5" presStyleCnt="9"/>
      <dgm:spPr/>
      <dgm:t>
        <a:bodyPr/>
        <a:lstStyle/>
        <a:p>
          <a:endParaRPr lang="ru-RU"/>
        </a:p>
      </dgm:t>
    </dgm:pt>
    <dgm:pt modelId="{30FE5521-84DB-4A80-84D3-348A31BF99D7}" type="pres">
      <dgm:prSet presAssocID="{0EC25DF8-1B55-4AD7-A6C8-E169B3071E0E}" presName="node" presStyleLbl="node1" presStyleIdx="5" presStyleCnt="9" custScaleX="150779" custRadScaleRad="108714" custRadScaleInc="446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646516-9289-48DD-B209-8375B7CE0C15}" type="pres">
      <dgm:prSet presAssocID="{48F0C4E5-0005-43B9-A46B-EDECE628FECA}" presName="parTrans" presStyleLbl="bgSibTrans2D1" presStyleIdx="6" presStyleCnt="9"/>
      <dgm:spPr/>
      <dgm:t>
        <a:bodyPr/>
        <a:lstStyle/>
        <a:p>
          <a:endParaRPr lang="ru-RU"/>
        </a:p>
      </dgm:t>
    </dgm:pt>
    <dgm:pt modelId="{941F8E50-6D0A-4250-9D10-CC54571B30C2}" type="pres">
      <dgm:prSet presAssocID="{ED1AED59-34CD-40B1-B20D-0036CD338A8E}" presName="node" presStyleLbl="node1" presStyleIdx="6" presStyleCnt="9" custScaleX="154353" custRadScaleRad="104425" custRadScaleInc="396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F028DB-4F38-4E0F-AA24-C252483B0810}" type="pres">
      <dgm:prSet presAssocID="{AB412556-8161-4E00-8335-9529140214BD}" presName="parTrans" presStyleLbl="bgSibTrans2D1" presStyleIdx="7" presStyleCnt="9"/>
      <dgm:spPr/>
      <dgm:t>
        <a:bodyPr/>
        <a:lstStyle/>
        <a:p>
          <a:endParaRPr lang="ru-RU"/>
        </a:p>
      </dgm:t>
    </dgm:pt>
    <dgm:pt modelId="{6F675D4E-3D01-405D-AB68-1D2E5C227FE5}" type="pres">
      <dgm:prSet presAssocID="{6A9789BF-0606-4C7B-9714-2A8FB001E122}" presName="node" presStyleLbl="node1" presStyleIdx="7" presStyleCnt="9" custScaleX="153399" custRadScaleRad="93035" custRadScaleInc="14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6B8395-B7A0-41D4-B2D6-1473A205B675}" type="pres">
      <dgm:prSet presAssocID="{C1786E3B-0E0F-4353-B0E1-154C1286D87B}" presName="parTrans" presStyleLbl="bgSibTrans2D1" presStyleIdx="8" presStyleCnt="9"/>
      <dgm:spPr/>
      <dgm:t>
        <a:bodyPr/>
        <a:lstStyle/>
        <a:p>
          <a:endParaRPr lang="ru-RU"/>
        </a:p>
      </dgm:t>
    </dgm:pt>
    <dgm:pt modelId="{3F484321-1A1F-4473-A500-2C59AE35342B}" type="pres">
      <dgm:prSet presAssocID="{93ECA30C-E456-4814-92E3-EB397380E8A9}" presName="node" presStyleLbl="node1" presStyleIdx="8" presStyleCnt="9" custScaleX="157711" custRadScaleRad="81971" custRadScaleInc="-5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5CA6948-F727-427E-9715-2B5558887EDE}" type="presOf" srcId="{93ECA30C-E456-4814-92E3-EB397380E8A9}" destId="{3F484321-1A1F-4473-A500-2C59AE35342B}" srcOrd="0" destOrd="0" presId="urn:microsoft.com/office/officeart/2005/8/layout/radial4"/>
    <dgm:cxn modelId="{69874CFA-A6D2-48B1-9A4B-ADA2B8B8FC3A}" srcId="{618896E4-D73C-40E4-ACFA-77776C806047}" destId="{AC6619BF-6150-4D2F-A5D5-7061018E6E0B}" srcOrd="2" destOrd="0" parTransId="{08435F09-95CF-4A31-97E6-A6B528107E7D}" sibTransId="{D38E150F-89DF-4448-9A4F-D4C2B23A0AF4}"/>
    <dgm:cxn modelId="{6797B779-4326-46E9-95A4-783E7189A9F9}" type="presOf" srcId="{2C889F58-6902-4F61-87BC-62D4C3D6A048}" destId="{2BC6CFDF-DA7C-4E94-8568-8FACD07DA628}" srcOrd="0" destOrd="0" presId="urn:microsoft.com/office/officeart/2005/8/layout/radial4"/>
    <dgm:cxn modelId="{94936D89-0B5A-4C57-ADCF-73961C7C9B6B}" srcId="{55DF90C2-D810-4AF4-95D8-54AB7707264F}" destId="{618896E4-D73C-40E4-ACFA-77776C806047}" srcOrd="0" destOrd="0" parTransId="{FBD9855A-5C3D-463D-B474-0F3936BA57C0}" sibTransId="{E1A141BD-4FDF-4CA6-B035-0BBF5FDFA2F5}"/>
    <dgm:cxn modelId="{D3B7938D-0ACC-44DE-B1C3-11F62DDC0670}" type="presOf" srcId="{AB412556-8161-4E00-8335-9529140214BD}" destId="{25F028DB-4F38-4E0F-AA24-C252483B0810}" srcOrd="0" destOrd="0" presId="urn:microsoft.com/office/officeart/2005/8/layout/radial4"/>
    <dgm:cxn modelId="{9948ABFD-FEA4-4AE7-8332-F0C28DF84F8E}" type="presOf" srcId="{92DCF4F4-4D5B-4185-BFBE-4F86EF79662C}" destId="{EA1FDD49-3464-49B6-B919-090A0A4DA8EF}" srcOrd="0" destOrd="0" presId="urn:microsoft.com/office/officeart/2005/8/layout/radial4"/>
    <dgm:cxn modelId="{8369956A-D6D3-4A4A-BC72-04D17FD74E61}" type="presOf" srcId="{2E80FE02-198A-4255-B28E-1EAE42FC506C}" destId="{1D7FB207-D0A8-4ABA-BAA8-CDB9F0BD927A}" srcOrd="0" destOrd="0" presId="urn:microsoft.com/office/officeart/2005/8/layout/radial4"/>
    <dgm:cxn modelId="{3D9A893F-E93F-45BE-B83B-E7BB94FECF31}" srcId="{618896E4-D73C-40E4-ACFA-77776C806047}" destId="{ED1AED59-34CD-40B1-B20D-0036CD338A8E}" srcOrd="6" destOrd="0" parTransId="{48F0C4E5-0005-43B9-A46B-EDECE628FECA}" sibTransId="{6FC5EB60-9B74-4B16-AD8D-12274338387F}"/>
    <dgm:cxn modelId="{4346C747-8AA3-4679-BEC8-6B7E2ABD3752}" type="presOf" srcId="{55DF90C2-D810-4AF4-95D8-54AB7707264F}" destId="{11FCF0B4-369F-4E5B-81BA-F2D06923738D}" srcOrd="0" destOrd="0" presId="urn:microsoft.com/office/officeart/2005/8/layout/radial4"/>
    <dgm:cxn modelId="{2836E87E-44BF-4A91-AC06-A24DEE1F1862}" type="presOf" srcId="{48F0C4E5-0005-43B9-A46B-EDECE628FECA}" destId="{88646516-9289-48DD-B209-8375B7CE0C15}" srcOrd="0" destOrd="0" presId="urn:microsoft.com/office/officeart/2005/8/layout/radial4"/>
    <dgm:cxn modelId="{7C07AFC1-60B7-41B8-B858-5FC759A59DE9}" type="presOf" srcId="{08435F09-95CF-4A31-97E6-A6B528107E7D}" destId="{9725E20A-A159-4D10-BEF0-6ECB463AC19D}" srcOrd="0" destOrd="0" presId="urn:microsoft.com/office/officeart/2005/8/layout/radial4"/>
    <dgm:cxn modelId="{EBADEB7A-858F-478D-A707-C38F2E6F456D}" type="presOf" srcId="{49372C9D-4073-477E-B7E8-E49F46EC6044}" destId="{72B0D19A-EC0E-4EA3-9AC0-1924D382F4AF}" srcOrd="0" destOrd="0" presId="urn:microsoft.com/office/officeart/2005/8/layout/radial4"/>
    <dgm:cxn modelId="{F9AC4967-FEC1-443E-91B3-6A518C97F3C9}" srcId="{618896E4-D73C-40E4-ACFA-77776C806047}" destId="{93ECA30C-E456-4814-92E3-EB397380E8A9}" srcOrd="8" destOrd="0" parTransId="{C1786E3B-0E0F-4353-B0E1-154C1286D87B}" sibTransId="{D5F67DAF-56B9-4C16-90CB-7611A411B1F3}"/>
    <dgm:cxn modelId="{B6B0BE54-4CB2-4FD1-95B2-EBE13F0ED8F4}" srcId="{618896E4-D73C-40E4-ACFA-77776C806047}" destId="{2C889F58-6902-4F61-87BC-62D4C3D6A048}" srcOrd="4" destOrd="0" parTransId="{B1B83913-62E8-455E-A09C-75FAF606C612}" sibTransId="{D36F8078-1ADE-4BCF-9B9D-8F79B9FA7B80}"/>
    <dgm:cxn modelId="{275E006E-F59B-47CF-812F-C2EBFA5755C3}" type="presOf" srcId="{AC6619BF-6150-4D2F-A5D5-7061018E6E0B}" destId="{4742C230-1E9F-4C6F-A062-1DD782FA24EC}" srcOrd="0" destOrd="0" presId="urn:microsoft.com/office/officeart/2005/8/layout/radial4"/>
    <dgm:cxn modelId="{86295C24-D860-4528-BED7-8666802E6AFC}" type="presOf" srcId="{6A9789BF-0606-4C7B-9714-2A8FB001E122}" destId="{6F675D4E-3D01-405D-AB68-1D2E5C227FE5}" srcOrd="0" destOrd="0" presId="urn:microsoft.com/office/officeart/2005/8/layout/radial4"/>
    <dgm:cxn modelId="{F250CA03-244A-48DE-A5CF-74AC254560E2}" type="presOf" srcId="{BBCBAEC2-7CFB-4F31-B3FD-3D990E0ADC7D}" destId="{89DC1C52-7056-4786-BA4A-21EA9E0FA1BF}" srcOrd="0" destOrd="0" presId="urn:microsoft.com/office/officeart/2005/8/layout/radial4"/>
    <dgm:cxn modelId="{F13B27F6-C677-4BF9-93F2-90E56C4A7C63}" type="presOf" srcId="{618896E4-D73C-40E4-ACFA-77776C806047}" destId="{29BA20A8-D677-40D4-8DC1-4C5201154A42}" srcOrd="0" destOrd="0" presId="urn:microsoft.com/office/officeart/2005/8/layout/radial4"/>
    <dgm:cxn modelId="{76A18C26-F527-4023-A4A9-E57635E930E1}" type="presOf" srcId="{C1786E3B-0E0F-4353-B0E1-154C1286D87B}" destId="{476B8395-B7A0-41D4-B2D6-1473A205B675}" srcOrd="0" destOrd="0" presId="urn:microsoft.com/office/officeart/2005/8/layout/radial4"/>
    <dgm:cxn modelId="{78F31F68-3597-4757-9E0B-A203CA2541C6}" type="presOf" srcId="{B1B83913-62E8-455E-A09C-75FAF606C612}" destId="{A6D84A82-80C8-4CA9-AF2D-BE18B752D1E3}" srcOrd="0" destOrd="0" presId="urn:microsoft.com/office/officeart/2005/8/layout/radial4"/>
    <dgm:cxn modelId="{7D8DB72F-EC1A-47B1-861A-4194F1C64F04}" type="presOf" srcId="{E4A030FE-65B3-497E-BFBF-03B95B586FCA}" destId="{CC8E97A0-3FCA-4CCA-BE87-07CC7DA88B83}" srcOrd="0" destOrd="0" presId="urn:microsoft.com/office/officeart/2005/8/layout/radial4"/>
    <dgm:cxn modelId="{C779C5BB-EB39-407F-9190-0925649B94B8}" srcId="{618896E4-D73C-40E4-ACFA-77776C806047}" destId="{49372C9D-4073-477E-B7E8-E49F46EC6044}" srcOrd="0" destOrd="0" parTransId="{2E80FE02-198A-4255-B28E-1EAE42FC506C}" sibTransId="{89EE3BFC-123A-42E5-A1FB-CAC7442A9F3B}"/>
    <dgm:cxn modelId="{87235184-92FC-4101-8ADB-D7A97DF226EF}" type="presOf" srcId="{0EC25DF8-1B55-4AD7-A6C8-E169B3071E0E}" destId="{30FE5521-84DB-4A80-84D3-348A31BF99D7}" srcOrd="0" destOrd="0" presId="urn:microsoft.com/office/officeart/2005/8/layout/radial4"/>
    <dgm:cxn modelId="{EFA2B42A-4B39-4FA6-8BCE-B8540A5FFCEB}" srcId="{618896E4-D73C-40E4-ACFA-77776C806047}" destId="{0EC25DF8-1B55-4AD7-A6C8-E169B3071E0E}" srcOrd="5" destOrd="0" parTransId="{BBCBAEC2-7CFB-4F31-B3FD-3D990E0ADC7D}" sibTransId="{67F9CA5A-619B-4F8E-8342-D7288913DB85}"/>
    <dgm:cxn modelId="{49905E03-5C44-4D8F-ABF4-B4C00BC65930}" srcId="{55DF90C2-D810-4AF4-95D8-54AB7707264F}" destId="{9F67F908-0C89-4B8E-90F3-5583563B8533}" srcOrd="1" destOrd="0" parTransId="{EFB018DF-51A5-4DF4-B741-87356D81D43E}" sibTransId="{7276BF3B-0FA6-4B58-88AA-8E508F2E70C3}"/>
    <dgm:cxn modelId="{06073F1A-4481-4B4C-A9A9-FF6404D9950F}" type="presOf" srcId="{9BE54A74-9867-4644-84CA-0781BF93A575}" destId="{BAB2FD15-D466-494D-87C2-4AF779261E88}" srcOrd="0" destOrd="0" presId="urn:microsoft.com/office/officeart/2005/8/layout/radial4"/>
    <dgm:cxn modelId="{0E587F79-E9D8-4182-82E1-3783DAD60461}" type="presOf" srcId="{4D2B0442-96DB-4250-AD2D-EC487D136CFB}" destId="{0F93FD65-B142-4406-A1AC-1D5EC83A9EBC}" srcOrd="0" destOrd="0" presId="urn:microsoft.com/office/officeart/2005/8/layout/radial4"/>
    <dgm:cxn modelId="{AE05D63B-4CAC-467F-A4B9-0E9827969A06}" srcId="{618896E4-D73C-40E4-ACFA-77776C806047}" destId="{4D2B0442-96DB-4250-AD2D-EC487D136CFB}" srcOrd="1" destOrd="0" parTransId="{E4A030FE-65B3-497E-BFBF-03B95B586FCA}" sibTransId="{84914B45-B0D9-45D3-AFCC-8285C6D144BE}"/>
    <dgm:cxn modelId="{3443C0A2-EFB8-49CC-ADA2-54B86D338E01}" srcId="{618896E4-D73C-40E4-ACFA-77776C806047}" destId="{9BE54A74-9867-4644-84CA-0781BF93A575}" srcOrd="3" destOrd="0" parTransId="{92DCF4F4-4D5B-4185-BFBE-4F86EF79662C}" sibTransId="{388B16DA-14D6-40D0-8801-12CF19DA51C3}"/>
    <dgm:cxn modelId="{B60B994C-B6A8-4BA1-97CC-360AF9BE6F5B}" type="presOf" srcId="{ED1AED59-34CD-40B1-B20D-0036CD338A8E}" destId="{941F8E50-6D0A-4250-9D10-CC54571B30C2}" srcOrd="0" destOrd="0" presId="urn:microsoft.com/office/officeart/2005/8/layout/radial4"/>
    <dgm:cxn modelId="{CF10EA68-45B2-42B2-B4C9-1113E3D881E0}" srcId="{618896E4-D73C-40E4-ACFA-77776C806047}" destId="{6A9789BF-0606-4C7B-9714-2A8FB001E122}" srcOrd="7" destOrd="0" parTransId="{AB412556-8161-4E00-8335-9529140214BD}" sibTransId="{621F454F-AF1C-474F-9318-C90501F9B509}"/>
    <dgm:cxn modelId="{4E4908D8-704C-4859-84FA-44550E952F35}" type="presParOf" srcId="{11FCF0B4-369F-4E5B-81BA-F2D06923738D}" destId="{29BA20A8-D677-40D4-8DC1-4C5201154A42}" srcOrd="0" destOrd="0" presId="urn:microsoft.com/office/officeart/2005/8/layout/radial4"/>
    <dgm:cxn modelId="{93FF5303-6899-44A8-887B-AC026B45AFBC}" type="presParOf" srcId="{11FCF0B4-369F-4E5B-81BA-F2D06923738D}" destId="{1D7FB207-D0A8-4ABA-BAA8-CDB9F0BD927A}" srcOrd="1" destOrd="0" presId="urn:microsoft.com/office/officeart/2005/8/layout/radial4"/>
    <dgm:cxn modelId="{2B527BD8-B634-4E45-8B5C-A248762B24C6}" type="presParOf" srcId="{11FCF0B4-369F-4E5B-81BA-F2D06923738D}" destId="{72B0D19A-EC0E-4EA3-9AC0-1924D382F4AF}" srcOrd="2" destOrd="0" presId="urn:microsoft.com/office/officeart/2005/8/layout/radial4"/>
    <dgm:cxn modelId="{B769F0F9-EB7E-49EE-BA8F-269803D31569}" type="presParOf" srcId="{11FCF0B4-369F-4E5B-81BA-F2D06923738D}" destId="{CC8E97A0-3FCA-4CCA-BE87-07CC7DA88B83}" srcOrd="3" destOrd="0" presId="urn:microsoft.com/office/officeart/2005/8/layout/radial4"/>
    <dgm:cxn modelId="{84966E46-062C-4E37-B082-A62B1CD7085F}" type="presParOf" srcId="{11FCF0B4-369F-4E5B-81BA-F2D06923738D}" destId="{0F93FD65-B142-4406-A1AC-1D5EC83A9EBC}" srcOrd="4" destOrd="0" presId="urn:microsoft.com/office/officeart/2005/8/layout/radial4"/>
    <dgm:cxn modelId="{6FBB4684-0768-409F-8C10-685D164192E5}" type="presParOf" srcId="{11FCF0B4-369F-4E5B-81BA-F2D06923738D}" destId="{9725E20A-A159-4D10-BEF0-6ECB463AC19D}" srcOrd="5" destOrd="0" presId="urn:microsoft.com/office/officeart/2005/8/layout/radial4"/>
    <dgm:cxn modelId="{441EC6AC-D8EB-4E58-ACC9-7EFA7C50AD90}" type="presParOf" srcId="{11FCF0B4-369F-4E5B-81BA-F2D06923738D}" destId="{4742C230-1E9F-4C6F-A062-1DD782FA24EC}" srcOrd="6" destOrd="0" presId="urn:microsoft.com/office/officeart/2005/8/layout/radial4"/>
    <dgm:cxn modelId="{766592F9-CD3E-452A-BAB0-97308D097CF9}" type="presParOf" srcId="{11FCF0B4-369F-4E5B-81BA-F2D06923738D}" destId="{EA1FDD49-3464-49B6-B919-090A0A4DA8EF}" srcOrd="7" destOrd="0" presId="urn:microsoft.com/office/officeart/2005/8/layout/radial4"/>
    <dgm:cxn modelId="{08B92E75-3A79-4601-9E25-2905FCA1AE34}" type="presParOf" srcId="{11FCF0B4-369F-4E5B-81BA-F2D06923738D}" destId="{BAB2FD15-D466-494D-87C2-4AF779261E88}" srcOrd="8" destOrd="0" presId="urn:microsoft.com/office/officeart/2005/8/layout/radial4"/>
    <dgm:cxn modelId="{EE532E37-7DD0-4B81-AD44-763E15BE7E08}" type="presParOf" srcId="{11FCF0B4-369F-4E5B-81BA-F2D06923738D}" destId="{A6D84A82-80C8-4CA9-AF2D-BE18B752D1E3}" srcOrd="9" destOrd="0" presId="urn:microsoft.com/office/officeart/2005/8/layout/radial4"/>
    <dgm:cxn modelId="{BDD506D3-459A-4574-85F5-7CB42FE114A4}" type="presParOf" srcId="{11FCF0B4-369F-4E5B-81BA-F2D06923738D}" destId="{2BC6CFDF-DA7C-4E94-8568-8FACD07DA628}" srcOrd="10" destOrd="0" presId="urn:microsoft.com/office/officeart/2005/8/layout/radial4"/>
    <dgm:cxn modelId="{60094376-08A4-4080-85E7-5059C309D5D2}" type="presParOf" srcId="{11FCF0B4-369F-4E5B-81BA-F2D06923738D}" destId="{89DC1C52-7056-4786-BA4A-21EA9E0FA1BF}" srcOrd="11" destOrd="0" presId="urn:microsoft.com/office/officeart/2005/8/layout/radial4"/>
    <dgm:cxn modelId="{C6DAA395-4505-4952-90CB-AE8490FCF254}" type="presParOf" srcId="{11FCF0B4-369F-4E5B-81BA-F2D06923738D}" destId="{30FE5521-84DB-4A80-84D3-348A31BF99D7}" srcOrd="12" destOrd="0" presId="urn:microsoft.com/office/officeart/2005/8/layout/radial4"/>
    <dgm:cxn modelId="{2978A3C2-ADF3-45BD-8448-28384D6D4E76}" type="presParOf" srcId="{11FCF0B4-369F-4E5B-81BA-F2D06923738D}" destId="{88646516-9289-48DD-B209-8375B7CE0C15}" srcOrd="13" destOrd="0" presId="urn:microsoft.com/office/officeart/2005/8/layout/radial4"/>
    <dgm:cxn modelId="{747D2373-A950-4567-AC6C-2F69BEBBDA44}" type="presParOf" srcId="{11FCF0B4-369F-4E5B-81BA-F2D06923738D}" destId="{941F8E50-6D0A-4250-9D10-CC54571B30C2}" srcOrd="14" destOrd="0" presId="urn:microsoft.com/office/officeart/2005/8/layout/radial4"/>
    <dgm:cxn modelId="{29C12185-7849-408A-A3B7-5A66F33F612E}" type="presParOf" srcId="{11FCF0B4-369F-4E5B-81BA-F2D06923738D}" destId="{25F028DB-4F38-4E0F-AA24-C252483B0810}" srcOrd="15" destOrd="0" presId="urn:microsoft.com/office/officeart/2005/8/layout/radial4"/>
    <dgm:cxn modelId="{F895C58F-6636-4D71-B146-AC57B523A31A}" type="presParOf" srcId="{11FCF0B4-369F-4E5B-81BA-F2D06923738D}" destId="{6F675D4E-3D01-405D-AB68-1D2E5C227FE5}" srcOrd="16" destOrd="0" presId="urn:microsoft.com/office/officeart/2005/8/layout/radial4"/>
    <dgm:cxn modelId="{CB750A18-8CE3-4F66-AD01-97C1A7CD2227}" type="presParOf" srcId="{11FCF0B4-369F-4E5B-81BA-F2D06923738D}" destId="{476B8395-B7A0-41D4-B2D6-1473A205B675}" srcOrd="17" destOrd="0" presId="urn:microsoft.com/office/officeart/2005/8/layout/radial4"/>
    <dgm:cxn modelId="{4FCC83D8-036D-4FB4-B81F-C3EA1C3362F9}" type="presParOf" srcId="{11FCF0B4-369F-4E5B-81BA-F2D06923738D}" destId="{3F484321-1A1F-4473-A500-2C59AE35342B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BA20A8-D677-40D4-8DC1-4C5201154A42}">
      <dsp:nvSpPr>
        <dsp:cNvPr id="0" name=""/>
        <dsp:cNvSpPr/>
      </dsp:nvSpPr>
      <dsp:spPr>
        <a:xfrm>
          <a:off x="3614594" y="3525946"/>
          <a:ext cx="1650666" cy="1650666"/>
        </a:xfrm>
        <a:prstGeom prst="ellipse">
          <a:avLst/>
        </a:prstGeom>
        <a:gradFill flip="none" rotWithShape="1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  <a:tileRect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Практичний 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психолог</a:t>
          </a:r>
        </a:p>
      </dsp:txBody>
      <dsp:txXfrm>
        <a:off x="3856328" y="3767680"/>
        <a:ext cx="1167198" cy="1167198"/>
      </dsp:txXfrm>
    </dsp:sp>
    <dsp:sp modelId="{1D7FB207-D0A8-4ABA-BAA8-CDB9F0BD927A}">
      <dsp:nvSpPr>
        <dsp:cNvPr id="0" name=""/>
        <dsp:cNvSpPr/>
      </dsp:nvSpPr>
      <dsp:spPr>
        <a:xfrm rot="10783668">
          <a:off x="1258533" y="4125885"/>
          <a:ext cx="2226500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B0D19A-EC0E-4EA3-9AC0-1924D382F4AF}">
      <dsp:nvSpPr>
        <dsp:cNvPr id="0" name=""/>
        <dsp:cNvSpPr/>
      </dsp:nvSpPr>
      <dsp:spPr>
        <a:xfrm>
          <a:off x="360020" y="3904207"/>
          <a:ext cx="1797051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Адміністрація школи</a:t>
          </a:r>
        </a:p>
      </dsp:txBody>
      <dsp:txXfrm>
        <a:off x="387094" y="3931281"/>
        <a:ext cx="1742903" cy="870225"/>
      </dsp:txXfrm>
    </dsp:sp>
    <dsp:sp modelId="{CC8E97A0-3FCA-4CCA-BE87-07CC7DA88B83}">
      <dsp:nvSpPr>
        <dsp:cNvPr id="0" name=""/>
        <dsp:cNvSpPr/>
      </dsp:nvSpPr>
      <dsp:spPr>
        <a:xfrm rot="11877360">
          <a:off x="865514" y="3396063"/>
          <a:ext cx="2705377" cy="470439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93FD65-B142-4406-A1AC-1D5EC83A9EBC}">
      <dsp:nvSpPr>
        <dsp:cNvPr id="0" name=""/>
        <dsp:cNvSpPr/>
      </dsp:nvSpPr>
      <dsp:spPr>
        <a:xfrm>
          <a:off x="72015" y="2752081"/>
          <a:ext cx="1718768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Методична служба школи</a:t>
          </a:r>
        </a:p>
      </dsp:txBody>
      <dsp:txXfrm>
        <a:off x="99089" y="2779155"/>
        <a:ext cx="1664620" cy="870225"/>
      </dsp:txXfrm>
    </dsp:sp>
    <dsp:sp modelId="{9725E20A-A159-4D10-BEF0-6ECB463AC19D}">
      <dsp:nvSpPr>
        <dsp:cNvPr id="0" name=""/>
        <dsp:cNvSpPr/>
      </dsp:nvSpPr>
      <dsp:spPr>
        <a:xfrm rot="12930456">
          <a:off x="845958" y="2644052"/>
          <a:ext cx="3061740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2C230-1E9F-4C6F-A062-1DD782FA24EC}">
      <dsp:nvSpPr>
        <dsp:cNvPr id="0" name=""/>
        <dsp:cNvSpPr/>
      </dsp:nvSpPr>
      <dsp:spPr>
        <a:xfrm>
          <a:off x="216020" y="1527939"/>
          <a:ext cx="1829242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Соціальний педагог школи</a:t>
          </a:r>
        </a:p>
      </dsp:txBody>
      <dsp:txXfrm>
        <a:off x="243094" y="1555013"/>
        <a:ext cx="1775094" cy="870225"/>
      </dsp:txXfrm>
    </dsp:sp>
    <dsp:sp modelId="{EA1FDD49-3464-49B6-B919-090A0A4DA8EF}">
      <dsp:nvSpPr>
        <dsp:cNvPr id="0" name=""/>
        <dsp:cNvSpPr/>
      </dsp:nvSpPr>
      <dsp:spPr>
        <a:xfrm rot="14328312">
          <a:off x="1565149" y="1929216"/>
          <a:ext cx="3101299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B2FD15-D466-494D-87C2-4AF779261E88}">
      <dsp:nvSpPr>
        <dsp:cNvPr id="0" name=""/>
        <dsp:cNvSpPr/>
      </dsp:nvSpPr>
      <dsp:spPr>
        <a:xfrm>
          <a:off x="1440154" y="375806"/>
          <a:ext cx="1744974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00CC"/>
              </a:solidFill>
            </a:rPr>
            <a:t>Медичні працівники школи</a:t>
          </a:r>
        </a:p>
      </dsp:txBody>
      <dsp:txXfrm>
        <a:off x="1467228" y="402880"/>
        <a:ext cx="1690826" cy="870225"/>
      </dsp:txXfrm>
    </dsp:sp>
    <dsp:sp modelId="{A6D84A82-80C8-4CA9-AF2D-BE18B752D1E3}">
      <dsp:nvSpPr>
        <dsp:cNvPr id="0" name=""/>
        <dsp:cNvSpPr/>
      </dsp:nvSpPr>
      <dsp:spPr>
        <a:xfrm rot="16268784">
          <a:off x="3081344" y="1720972"/>
          <a:ext cx="2813024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C6CFDF-DA7C-4E94-8568-8FACD07DA628}">
      <dsp:nvSpPr>
        <dsp:cNvPr id="0" name=""/>
        <dsp:cNvSpPr/>
      </dsp:nvSpPr>
      <dsp:spPr>
        <a:xfrm>
          <a:off x="3600399" y="87775"/>
          <a:ext cx="1831195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>
              <a:solidFill>
                <a:srgbClr val="0000CC"/>
              </a:solidFill>
            </a:rPr>
            <a:t>Учнівське самоврядування</a:t>
          </a:r>
        </a:p>
      </dsp:txBody>
      <dsp:txXfrm>
        <a:off x="3627473" y="114849"/>
        <a:ext cx="1777047" cy="870225"/>
      </dsp:txXfrm>
    </dsp:sp>
    <dsp:sp modelId="{89DC1C52-7056-4786-BA4A-21EA9E0FA1BF}">
      <dsp:nvSpPr>
        <dsp:cNvPr id="0" name=""/>
        <dsp:cNvSpPr/>
      </dsp:nvSpPr>
      <dsp:spPr>
        <a:xfrm rot="18086340">
          <a:off x="4203956" y="1892101"/>
          <a:ext cx="3191121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FE5521-84DB-4A80-84D3-348A31BF99D7}">
      <dsp:nvSpPr>
        <dsp:cNvPr id="0" name=""/>
        <dsp:cNvSpPr/>
      </dsp:nvSpPr>
      <dsp:spPr>
        <a:xfrm>
          <a:off x="5760645" y="303809"/>
          <a:ext cx="1742201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Учні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школи</a:t>
          </a:r>
        </a:p>
      </dsp:txBody>
      <dsp:txXfrm>
        <a:off x="5787719" y="330883"/>
        <a:ext cx="1688053" cy="870225"/>
      </dsp:txXfrm>
    </dsp:sp>
    <dsp:sp modelId="{88646516-9289-48DD-B209-8375B7CE0C15}">
      <dsp:nvSpPr>
        <dsp:cNvPr id="0" name=""/>
        <dsp:cNvSpPr/>
      </dsp:nvSpPr>
      <dsp:spPr>
        <a:xfrm rot="19375728">
          <a:off x="4932713" y="2597487"/>
          <a:ext cx="3034454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F8E50-6D0A-4250-9D10-CC54571B30C2}">
      <dsp:nvSpPr>
        <dsp:cNvPr id="0" name=""/>
        <dsp:cNvSpPr/>
      </dsp:nvSpPr>
      <dsp:spPr>
        <a:xfrm>
          <a:off x="6768767" y="1455925"/>
          <a:ext cx="1783497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Вчителі</a:t>
          </a:r>
        </a:p>
      </dsp:txBody>
      <dsp:txXfrm>
        <a:off x="6795841" y="1482999"/>
        <a:ext cx="1729349" cy="870225"/>
      </dsp:txXfrm>
    </dsp:sp>
    <dsp:sp modelId="{25F028DB-4F38-4E0F-AA24-C252483B0810}">
      <dsp:nvSpPr>
        <dsp:cNvPr id="0" name=""/>
        <dsp:cNvSpPr/>
      </dsp:nvSpPr>
      <dsp:spPr>
        <a:xfrm rot="20421264">
          <a:off x="5284533" y="3347191"/>
          <a:ext cx="2618405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675D4E-3D01-405D-AB68-1D2E5C227FE5}">
      <dsp:nvSpPr>
        <dsp:cNvPr id="0" name=""/>
        <dsp:cNvSpPr/>
      </dsp:nvSpPr>
      <dsp:spPr>
        <a:xfrm>
          <a:off x="6940493" y="2680069"/>
          <a:ext cx="1772474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Батьки</a:t>
          </a:r>
        </a:p>
      </dsp:txBody>
      <dsp:txXfrm>
        <a:off x="6967567" y="2707143"/>
        <a:ext cx="1718326" cy="870225"/>
      </dsp:txXfrm>
    </dsp:sp>
    <dsp:sp modelId="{476B8395-B7A0-41D4-B2D6-1473A205B675}">
      <dsp:nvSpPr>
        <dsp:cNvPr id="0" name=""/>
        <dsp:cNvSpPr/>
      </dsp:nvSpPr>
      <dsp:spPr>
        <a:xfrm rot="21538272">
          <a:off x="5393801" y="4079048"/>
          <a:ext cx="2214263" cy="470439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84321-1A1F-4473-A500-2C59AE35342B}">
      <dsp:nvSpPr>
        <dsp:cNvPr id="0" name=""/>
        <dsp:cNvSpPr/>
      </dsp:nvSpPr>
      <dsp:spPr>
        <a:xfrm>
          <a:off x="6696738" y="3832203"/>
          <a:ext cx="1822297" cy="924373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FF33CC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2700000" scaled="1"/>
        </a:gradFill>
        <a:ln w="15875" cap="flat" cmpd="sng" algn="ctr">
          <a:solidFill>
            <a:srgbClr val="0000C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>
              <a:solidFill>
                <a:srgbClr val="0000CC"/>
              </a:solidFill>
            </a:rPr>
            <a:t>Бібліотекар</a:t>
          </a:r>
        </a:p>
      </dsp:txBody>
      <dsp:txXfrm>
        <a:off x="6723812" y="3859277"/>
        <a:ext cx="1768149" cy="8702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A6B4379-CD20-47BD-9702-C2EF581FC453}" type="datetimeFigureOut">
              <a:rPr lang="ru-RU" smtClean="0"/>
              <a:t>06.09.2021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485FA8E5-6AC3-48C5-95E2-72D225DE85ED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4227DA-9122-4C97-8322-B5E52DFEFD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12"/>
            <a:ext cx="9144000" cy="1655762"/>
          </a:xfrm>
        </p:spPr>
        <p:txBody>
          <a:bodyPr>
            <a:norm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психологічна служба </a:t>
            </a:r>
            <a:r>
              <a:rPr lang="uk-UA" dirty="0">
                <a:latin typeface="Arial Narrow" pitchFamily="34" charset="0"/>
                <a:cs typeface="Arial" panose="020B0604020202020204" pitchFamily="34" charset="0"/>
              </a:rPr>
              <a:t>ліцею</a:t>
            </a:r>
            <a:endParaRPr lang="ru-RU" dirty="0">
              <a:latin typeface="Arial Narrow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B65E0ECE-D692-4328-B7B7-5A8CB2797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7092" y="3851564"/>
            <a:ext cx="4599708" cy="2715491"/>
          </a:xfrm>
        </p:spPr>
        <p:txBody>
          <a:bodyPr>
            <a:normAutofit fontScale="32500" lnSpcReduction="20000"/>
          </a:bodyPr>
          <a:lstStyle/>
          <a:p>
            <a:endParaRPr lang="uk-UA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sz="38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sz="38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endParaRPr lang="uk-UA" sz="6000" b="1" dirty="0" smtClean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r>
              <a:rPr lang="uk-UA" sz="60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Космина</a:t>
            </a:r>
            <a:r>
              <a:rPr lang="uk-UA" sz="6000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 </a:t>
            </a:r>
            <a:r>
              <a:rPr lang="uk-UA" sz="6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Наталія Василівна</a:t>
            </a:r>
          </a:p>
          <a:p>
            <a:r>
              <a:rPr lang="uk-UA" sz="6000" b="1" dirty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практичний психолог вищої </a:t>
            </a:r>
            <a:r>
              <a:rPr lang="uk-UA" sz="6000" b="1" dirty="0" smtClean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категорії</a:t>
            </a:r>
            <a:endParaRPr lang="uk-UA" sz="6000" b="1" dirty="0">
              <a:solidFill>
                <a:srgbClr val="0000CC"/>
              </a:solidFill>
              <a:latin typeface="Sylfaen" pitchFamily="18" charset="0"/>
              <a:cs typeface="DokChampa" pitchFamily="34" charset="-34"/>
            </a:endParaRPr>
          </a:p>
          <a:p>
            <a:r>
              <a:rPr lang="ru-RU" sz="3800" dirty="0"/>
              <a:t>«</a:t>
            </a:r>
            <a:r>
              <a:rPr lang="uk-UA" sz="3800" dirty="0"/>
              <a:t>Психолого-педагогічний вплив мистецтва на </a:t>
            </a:r>
            <a:r>
              <a:rPr lang="uk-UA" dirty="0"/>
              <a:t>психічний та фізичний розвиток дітей  з особливими освітніми  потребами».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6BC1AC-9BA3-4663-8F61-44FB89D497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64" y="1386292"/>
            <a:ext cx="2862772" cy="39477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036" y="1386293"/>
            <a:ext cx="2937163" cy="3947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03127" y="5334000"/>
            <a:ext cx="415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lfaen" pitchFamily="18" charset="0"/>
                <a:cs typeface="DokChampa" pitchFamily="34" charset="-34"/>
              </a:rPr>
              <a:t>       Когут Тетяна Андріївна</a:t>
            </a:r>
            <a:endParaRPr lang="uk-UA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lfaen" pitchFamily="18" charset="0"/>
              <a:cs typeface="DokChampa" pitchFamily="34" charset="-34"/>
            </a:endParaRPr>
          </a:p>
          <a:p>
            <a:r>
              <a:rPr lang="uk-UA" b="1" dirty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 </a:t>
            </a:r>
            <a:r>
              <a:rPr lang="uk-UA" b="1" dirty="0" smtClean="0">
                <a:solidFill>
                  <a:srgbClr val="0000CC"/>
                </a:solidFill>
                <a:latin typeface="Sylfaen" pitchFamily="18" charset="0"/>
                <a:cs typeface="DokChampa" pitchFamily="34" charset="-34"/>
              </a:rPr>
              <a:t>            Соціальний педагог</a:t>
            </a:r>
            <a:endParaRPr lang="uk-UA" b="1" dirty="0">
              <a:solidFill>
                <a:srgbClr val="0000CC"/>
              </a:solidFill>
              <a:latin typeface="Sylfaen" pitchFamily="18" charset="0"/>
              <a:cs typeface="DokChampa" pitchFamily="34" charset="-34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688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7607AF-8FF6-48CC-B09E-271CEF92D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Батьківські збори-тренінг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«Щаслива дитина-благополучна родина»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879682EE-C307-40D1-813F-BC3076D7A9B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61" y="2058194"/>
            <a:ext cx="5695139" cy="4271354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AEF52F2E-AD4D-41FD-B430-FF50C5F57B3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045" y="2679700"/>
            <a:ext cx="4593048" cy="3446463"/>
          </a:xfrm>
        </p:spPr>
      </p:pic>
    </p:spTree>
    <p:extLst>
      <p:ext uri="{BB962C8B-B14F-4D97-AF65-F5344CB8AC3E}">
        <p14:creationId xmlns:p14="http://schemas.microsoft.com/office/powerpoint/2010/main" val="2148143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Навчання за  європейською програмою «Карти дружби»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6" y="1937039"/>
            <a:ext cx="4925096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7439890" y="3477491"/>
            <a:ext cx="2757055" cy="360218"/>
          </a:xfrm>
        </p:spPr>
        <p:txBody>
          <a:bodyPr>
            <a:normAutofit fontScale="8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018" y="2192410"/>
            <a:ext cx="5258148" cy="3933753"/>
          </a:xfrm>
        </p:spPr>
      </p:pic>
    </p:spTree>
    <p:extLst>
      <p:ext uri="{BB962C8B-B14F-4D97-AF65-F5344CB8AC3E}">
        <p14:creationId xmlns:p14="http://schemas.microsoft.com/office/powerpoint/2010/main" val="2034319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Тренінгові заняття на згуртованість колективу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7" y="1825625"/>
            <a:ext cx="3255344" cy="435133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18" y="537152"/>
            <a:ext cx="1551472" cy="2073814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072" y="2071255"/>
            <a:ext cx="6123709" cy="459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82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Апробація європейської програми «Карти дружби» в закладі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34" y="2131002"/>
            <a:ext cx="4912784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27" y="1603715"/>
            <a:ext cx="3808946" cy="5091323"/>
          </a:xfrm>
        </p:spPr>
      </p:pic>
    </p:spTree>
    <p:extLst>
      <p:ext uri="{BB962C8B-B14F-4D97-AF65-F5344CB8AC3E}">
        <p14:creationId xmlns:p14="http://schemas.microsoft.com/office/powerpoint/2010/main" val="2327950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Перемога на всеукраїнському конкурсі авторських програм практичних психологів в номінації «Розвивальні програми»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815404"/>
            <a:ext cx="3512128" cy="262751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38" y="4125081"/>
            <a:ext cx="4251058" cy="2418889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0451" y="2454859"/>
            <a:ext cx="2957948" cy="22184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863" y="2872515"/>
            <a:ext cx="2753591" cy="367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09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Урок доброти в 1-В клас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69126"/>
            <a:ext cx="4772477" cy="357040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76" y="2679700"/>
            <a:ext cx="2578385" cy="3446463"/>
          </a:xfrm>
        </p:spPr>
      </p:pic>
    </p:spTree>
    <p:extLst>
      <p:ext uri="{BB962C8B-B14F-4D97-AF65-F5344CB8AC3E}">
        <p14:creationId xmlns:p14="http://schemas.microsoft.com/office/powerpoint/2010/main" val="1746890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F44D017-62A6-4F4B-8659-0A4E2B779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Тренінг </a:t>
            </a:r>
            <a:br>
              <a:rPr lang="uk-UA" dirty="0"/>
            </a:br>
            <a:r>
              <a:rPr lang="uk-UA" dirty="0"/>
              <a:t>«Ми за здоровий спосіб життя»</a:t>
            </a:r>
            <a:endParaRPr lang="ru-RU" dirty="0"/>
          </a:p>
        </p:txBody>
      </p:sp>
      <p:pic>
        <p:nvPicPr>
          <p:cNvPr id="11" name="Объект 10">
            <a:extLst>
              <a:ext uri="{FF2B5EF4-FFF2-40B4-BE49-F238E27FC236}">
                <a16:creationId xmlns="" xmlns:a16="http://schemas.microsoft.com/office/drawing/2014/main" id="{E1EA2003-D0CC-420C-A489-367F738682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0" y="2679700"/>
            <a:ext cx="4597743" cy="3446463"/>
          </a:xfrm>
        </p:spPr>
      </p:pic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EF2B451F-D3BD-4870-864B-052B2B3CF13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97" y="2679700"/>
            <a:ext cx="4597743" cy="3446463"/>
          </a:xfrm>
        </p:spPr>
      </p:pic>
    </p:spTree>
    <p:extLst>
      <p:ext uri="{BB962C8B-B14F-4D97-AF65-F5344CB8AC3E}">
        <p14:creationId xmlns:p14="http://schemas.microsoft.com/office/powerpoint/2010/main" val="3455767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492" y="1813779"/>
            <a:ext cx="6728754" cy="438165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err="1"/>
              <a:t>Тренінгове</a:t>
            </a:r>
            <a:r>
              <a:rPr lang="uk-UA" dirty="0"/>
              <a:t> заняття «Вчимося долати </a:t>
            </a:r>
            <a:r>
              <a:rPr lang="uk-UA" dirty="0" smtClean="0"/>
              <a:t>стрес»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2355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88" y="1713082"/>
            <a:ext cx="4543408" cy="340755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Тренінг з вчителями з елементами Арт-терапії «Дозволь собі бути щасливим»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834" y="2110154"/>
            <a:ext cx="5369169" cy="40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759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8211EF6-491B-44BF-9CF5-A0A515863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/>
              <a:t>Тренінгове заняття «Стоп-</a:t>
            </a:r>
            <a:r>
              <a:rPr lang="uk-UA" dirty="0" err="1"/>
              <a:t>булінг</a:t>
            </a:r>
            <a:r>
              <a:rPr lang="uk-UA"/>
              <a:t>»</a:t>
            </a:r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5750B4F-A4ED-4C87-8929-6BDEBF70200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0" y="2679700"/>
            <a:ext cx="4597743" cy="3446463"/>
          </a:xfrm>
        </p:spPr>
      </p:pic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E1BD888A-5E6F-4958-B2E1-A9D94D4929A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97" y="2679700"/>
            <a:ext cx="4597743" cy="3446463"/>
          </a:xfrm>
        </p:spPr>
      </p:pic>
    </p:spTree>
    <p:extLst>
      <p:ext uri="{BB962C8B-B14F-4D97-AF65-F5344CB8AC3E}">
        <p14:creationId xmlns:p14="http://schemas.microsoft.com/office/powerpoint/2010/main" val="27138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991544" y="-1"/>
            <a:ext cx="8229600" cy="1440873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Основні напрямки роботи </a:t>
            </a: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соціально-психологічної служби</a:t>
            </a:r>
            <a:endParaRPr lang="uk-UA" sz="32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7" name="Групувати 6"/>
          <p:cNvGrpSpPr/>
          <p:nvPr/>
        </p:nvGrpSpPr>
        <p:grpSpPr>
          <a:xfrm>
            <a:off x="1524000" y="1196752"/>
            <a:ext cx="9144000" cy="5256584"/>
            <a:chOff x="0" y="1196752"/>
            <a:chExt cx="9144000" cy="5256584"/>
          </a:xfrm>
        </p:grpSpPr>
        <p:cxnSp>
          <p:nvCxnSpPr>
            <p:cNvPr id="8" name="Пряма зі стрілкою 7"/>
            <p:cNvCxnSpPr>
              <a:stCxn id="10" idx="3"/>
              <a:endCxn id="13" idx="3"/>
            </p:cNvCxnSpPr>
            <p:nvPr/>
          </p:nvCxnSpPr>
          <p:spPr>
            <a:xfrm flipV="1">
              <a:off x="5508104" y="3630860"/>
              <a:ext cx="808613" cy="50168"/>
            </a:xfrm>
            <a:prstGeom prst="straightConnector1">
              <a:avLst/>
            </a:prstGeom>
            <a:ln w="38100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Групувати 34"/>
            <p:cNvGrpSpPr/>
            <p:nvPr/>
          </p:nvGrpSpPr>
          <p:grpSpPr>
            <a:xfrm>
              <a:off x="0" y="1196752"/>
              <a:ext cx="9144000" cy="5256584"/>
              <a:chOff x="0" y="1196752"/>
              <a:chExt cx="9144000" cy="5256584"/>
            </a:xfrm>
          </p:grpSpPr>
          <p:sp>
            <p:nvSpPr>
              <p:cNvPr id="10" name="Округлений прямокутник 9"/>
              <p:cNvSpPr/>
              <p:nvPr/>
            </p:nvSpPr>
            <p:spPr>
              <a:xfrm>
                <a:off x="3851920" y="3140968"/>
                <a:ext cx="1656184" cy="1080120"/>
              </a:xfrm>
              <a:prstGeom prst="roundRect">
                <a:avLst/>
              </a:prstGeom>
              <a:gradFill flip="none" rotWithShape="1"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  <a:tileRect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Напрямки роботи психолога</a:t>
                </a:r>
              </a:p>
            </p:txBody>
          </p:sp>
          <p:sp>
            <p:nvSpPr>
              <p:cNvPr id="11" name="Овал 10"/>
              <p:cNvSpPr/>
              <p:nvPr/>
            </p:nvSpPr>
            <p:spPr>
              <a:xfrm>
                <a:off x="3131840" y="5373216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ПРОСВІТНИЦЬКИЙ</a:t>
                </a:r>
              </a:p>
            </p:txBody>
          </p:sp>
          <p:sp>
            <p:nvSpPr>
              <p:cNvPr id="12" name="Овал 11"/>
              <p:cNvSpPr/>
              <p:nvPr/>
            </p:nvSpPr>
            <p:spPr>
              <a:xfrm>
                <a:off x="5508104" y="4365104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КОРЕКЦІЙНИЙ</a:t>
                </a: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831632" y="2708920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ПСИХО-</a:t>
                </a:r>
              </a:p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ДІАГНОСТИЧНИЙ</a:t>
                </a:r>
              </a:p>
            </p:txBody>
          </p:sp>
          <p:sp>
            <p:nvSpPr>
              <p:cNvPr id="14" name="Овал 13"/>
              <p:cNvSpPr/>
              <p:nvPr/>
            </p:nvSpPr>
            <p:spPr>
              <a:xfrm>
                <a:off x="5076056" y="119675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КОНСУЛЬТАТИВНИЙ</a:t>
                </a:r>
              </a:p>
            </p:txBody>
          </p:sp>
          <p:sp>
            <p:nvSpPr>
              <p:cNvPr id="15" name="Овал 14"/>
              <p:cNvSpPr/>
              <p:nvPr/>
            </p:nvSpPr>
            <p:spPr>
              <a:xfrm>
                <a:off x="467544" y="4293096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ПРЕВЕНТИВНИЙ</a:t>
                </a:r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1187624" y="119675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ОРГАНІЗАЦІЙНИЙ</a:t>
                </a:r>
              </a:p>
            </p:txBody>
          </p:sp>
          <p:sp>
            <p:nvSpPr>
              <p:cNvPr id="17" name="Овал 16"/>
              <p:cNvSpPr/>
              <p:nvPr/>
            </p:nvSpPr>
            <p:spPr>
              <a:xfrm>
                <a:off x="0" y="2636912"/>
                <a:ext cx="3312368" cy="1080120"/>
              </a:xfrm>
              <a:prstGeom prst="ellipse">
                <a:avLst/>
              </a:prstGeom>
              <a:gradFill>
                <a:gsLst>
                  <a:gs pos="0">
                    <a:srgbClr val="FF33CC"/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2700000" scaled="1"/>
              </a:gradFill>
              <a:ln>
                <a:solidFill>
                  <a:srgbClr val="00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uk-UA" sz="1400" b="1" dirty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НАУКОВО-МЕТОДИЧНИЙ</a:t>
                </a:r>
              </a:p>
            </p:txBody>
          </p:sp>
          <p:cxnSp>
            <p:nvCxnSpPr>
              <p:cNvPr id="18" name="Пряма зі стрілкою 17"/>
              <p:cNvCxnSpPr/>
              <p:nvPr/>
            </p:nvCxnSpPr>
            <p:spPr>
              <a:xfrm flipV="1">
                <a:off x="5076056" y="2276872"/>
                <a:ext cx="1080120" cy="86409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 зі стрілкою 18"/>
              <p:cNvCxnSpPr/>
              <p:nvPr/>
            </p:nvCxnSpPr>
            <p:spPr>
              <a:xfrm flipH="1" flipV="1">
                <a:off x="3203848" y="2276872"/>
                <a:ext cx="1152128" cy="86409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Пряма зі стрілкою 19"/>
              <p:cNvCxnSpPr>
                <a:stCxn id="10" idx="2"/>
              </p:cNvCxnSpPr>
              <p:nvPr/>
            </p:nvCxnSpPr>
            <p:spPr>
              <a:xfrm flipH="1">
                <a:off x="4644008" y="4221088"/>
                <a:ext cx="36004" cy="1152128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 зі стрілкою 20"/>
              <p:cNvCxnSpPr/>
              <p:nvPr/>
            </p:nvCxnSpPr>
            <p:spPr>
              <a:xfrm flipH="1">
                <a:off x="3707904" y="4221088"/>
                <a:ext cx="504056" cy="50405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Пряма зі стрілкою 21"/>
              <p:cNvCxnSpPr/>
              <p:nvPr/>
            </p:nvCxnSpPr>
            <p:spPr>
              <a:xfrm>
                <a:off x="5076056" y="4221088"/>
                <a:ext cx="792088" cy="360040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Пряма зі стрілкою 22"/>
              <p:cNvCxnSpPr>
                <a:stCxn id="10" idx="1"/>
                <a:endCxn id="17" idx="5"/>
              </p:cNvCxnSpPr>
              <p:nvPr/>
            </p:nvCxnSpPr>
            <p:spPr>
              <a:xfrm flipH="1" flipV="1">
                <a:off x="2827283" y="3558852"/>
                <a:ext cx="1024637" cy="122176"/>
              </a:xfrm>
              <a:prstGeom prst="straightConnector1">
                <a:avLst/>
              </a:prstGeom>
              <a:ln w="38100">
                <a:solidFill>
                  <a:srgbClr val="0000C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/>
              <a:t>Профорієнтаційний урок «Яким ви бачите своє майбутнє?»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80" y="1885229"/>
            <a:ext cx="5920098" cy="345122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543" y="2552007"/>
            <a:ext cx="4687824" cy="4053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8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Батьківський всеобуч «Роль батьків у процесі адаптації дитини до середньої школи»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14" y="2184951"/>
            <a:ext cx="3269686" cy="437070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762" y="2189018"/>
            <a:ext cx="3200413" cy="437803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861" y="2189018"/>
            <a:ext cx="3465866" cy="437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37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48EB79BC-4326-4939-83D5-968EADC8F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995" y="1760538"/>
            <a:ext cx="4601633" cy="3451225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B5A251-F734-4163-B8D8-755E10D25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6781"/>
          </a:xfrm>
        </p:spPr>
        <p:txBody>
          <a:bodyPr/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Зустрічі з правоохоронними органами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5" y="1475509"/>
            <a:ext cx="4583458" cy="3429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807" y="3041856"/>
            <a:ext cx="2786994" cy="372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003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72" y="2198894"/>
            <a:ext cx="2666762" cy="35645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Багатоетапна акція «Зігрій серце солдату»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09" y="1383146"/>
            <a:ext cx="2937163" cy="39162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434" y="1383146"/>
            <a:ext cx="4017819" cy="30058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53" y="4091848"/>
            <a:ext cx="3228109" cy="241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598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053" y="1755952"/>
            <a:ext cx="3985953" cy="298426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Благодійна акція «Копійки для порятунку життя </a:t>
            </a:r>
            <a:r>
              <a:rPr lang="uk-UA" dirty="0" err="1" smtClean="0"/>
              <a:t>онкохворих</a:t>
            </a:r>
            <a:r>
              <a:rPr lang="uk-UA" dirty="0" smtClean="0"/>
              <a:t> дітей»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50" y="2179450"/>
            <a:ext cx="3355030" cy="4484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80" y="3248087"/>
            <a:ext cx="4158593" cy="311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8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800" dirty="0" smtClean="0"/>
              <a:t>Благодійна акція до Великодня для дітей-сиріт та позбавлених батьківського піклування за сприяння директора ліцею та підприємця Ростислава </a:t>
            </a:r>
            <a:r>
              <a:rPr lang="uk-UA" sz="2800" dirty="0" err="1" smtClean="0"/>
              <a:t>Похиляка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95" y="2513446"/>
            <a:ext cx="4597581" cy="3446463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622473" y="6705599"/>
            <a:ext cx="2757054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1094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10" y="1880611"/>
            <a:ext cx="3491525" cy="46553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Патронаж сімей,які перебувають в складних </a:t>
            </a:r>
            <a:r>
              <a:rPr lang="uk-UA" dirty="0" err="1" smtClean="0"/>
              <a:t>життевих</a:t>
            </a:r>
            <a:r>
              <a:rPr lang="uk-UA" dirty="0" smtClean="0"/>
              <a:t> умовах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783" y="2355273"/>
            <a:ext cx="5303894" cy="396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62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Благодійна акція «Великодній кошик для солдата»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09" y="3364725"/>
            <a:ext cx="3789218" cy="283480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76" y="2679700"/>
            <a:ext cx="2578385" cy="34464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867" y="1482437"/>
            <a:ext cx="2474769" cy="32996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87" y="4156362"/>
            <a:ext cx="3277868" cy="245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35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Благодійна акція по збору коштів для хлопчика,хворого на СМА Арсена Бориса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0" y="1870364"/>
            <a:ext cx="1979702" cy="264621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215" y="2679700"/>
            <a:ext cx="2578707" cy="344646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42" y="4062289"/>
            <a:ext cx="2718412" cy="203371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325" y="1929927"/>
            <a:ext cx="3396594" cy="454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38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7909EDA-7DCE-4728-A3F6-44C040A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3654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День обіймів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0A2F25F1-5C08-4A3D-A821-E90F6BCE42A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14" y="1068780"/>
            <a:ext cx="4102810" cy="5470414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9EC2FCC8-9F3E-4CCA-A01E-B8E41AEEA1A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62" y="2679700"/>
            <a:ext cx="2586813" cy="3446463"/>
          </a:xfrm>
        </p:spPr>
      </p:pic>
    </p:spTree>
    <p:extLst>
      <p:ext uri="{BB962C8B-B14F-4D97-AF65-F5344CB8AC3E}">
        <p14:creationId xmlns:p14="http://schemas.microsoft.com/office/powerpoint/2010/main" val="1946583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63552" y="332656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uk-UA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Взаємодія з</a:t>
            </a:r>
            <a:r>
              <a:rPr lang="uk-UA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учасниками навчального процесу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775520" y="1397000"/>
          <a:ext cx="8892480" cy="5200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 smtClean="0"/>
              <a:t>Подяка за волонтерську діяльність від ГО «Схід та Захід єдині назавжди»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76" y="2221853"/>
            <a:ext cx="5484042" cy="4112129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11291454" y="6123709"/>
            <a:ext cx="62345" cy="53254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34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0C074F6-94F2-4DEE-8C52-892CD38F8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77"/>
            <a:ext cx="12188134" cy="686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8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D16A53AE-E1D3-4DAC-B93E-763921DFE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248" y="2674938"/>
            <a:ext cx="4602617" cy="3451225"/>
          </a:xfr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11458F-BCBB-4D30-A0F6-3D135B06D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Консультаційна робота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399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FBEEB16-11D7-4DB6-A078-8A45506B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Корекційна робота </a:t>
            </a:r>
            <a:br>
              <a:rPr lang="uk-UA" dirty="0"/>
            </a:br>
            <a:r>
              <a:rPr lang="uk-UA" dirty="0"/>
              <a:t>з дітьми з особливими потребами</a:t>
            </a:r>
            <a:endParaRPr lang="ru-RU" dirty="0"/>
          </a:p>
        </p:txBody>
      </p:sp>
      <p:pic>
        <p:nvPicPr>
          <p:cNvPr id="8" name="Объект 5">
            <a:extLst>
              <a:ext uri="{FF2B5EF4-FFF2-40B4-BE49-F238E27FC236}">
                <a16:creationId xmlns="" xmlns:a16="http://schemas.microsoft.com/office/drawing/2014/main" id="{3EE4A226-9A01-4B1F-A97E-BD5D97D5B57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008" y="2679700"/>
            <a:ext cx="2584847" cy="3446463"/>
          </a:xfrm>
        </p:spPr>
      </p:pic>
      <p:pic>
        <p:nvPicPr>
          <p:cNvPr id="10" name="Объект 9">
            <a:extLst>
              <a:ext uri="{FF2B5EF4-FFF2-40B4-BE49-F238E27FC236}">
                <a16:creationId xmlns="" xmlns:a16="http://schemas.microsoft.com/office/drawing/2014/main" id="{618029D0-51C5-4757-AC82-9AC903838C9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145" y="2679700"/>
            <a:ext cx="2584847" cy="3446463"/>
          </a:xfr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53894D3-E695-4492-AB2D-7F2239E4ED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629" y="3279568"/>
            <a:ext cx="2683824" cy="357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3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43" y="536865"/>
            <a:ext cx="3763817" cy="28228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74" y="3183081"/>
            <a:ext cx="3699164" cy="27743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891" y="3633355"/>
            <a:ext cx="2895600" cy="2171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2956"/>
            <a:ext cx="2399066" cy="32067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169" y="2767445"/>
            <a:ext cx="2870121" cy="383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468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/>
              <a:t>Просв</a:t>
            </a:r>
            <a:r>
              <a:rPr lang="uk-UA" dirty="0" err="1" smtClean="0"/>
              <a:t>ітницьке</a:t>
            </a:r>
            <a:r>
              <a:rPr lang="uk-UA" dirty="0" smtClean="0"/>
              <a:t> заняття «Любов та закоханість,яка між ними різниця»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25" y="1731818"/>
            <a:ext cx="4912784" cy="3684588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7696200" y="3821256"/>
            <a:ext cx="4287982" cy="9957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600" y="2962275"/>
            <a:ext cx="2763441" cy="3684588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26" y="1731818"/>
            <a:ext cx="3713019" cy="278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3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B65DE65-07E9-4412-A9FB-362F07D1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14293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Факультатив </a:t>
            </a:r>
            <a:b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«Основи сім'ї»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="" xmlns:a16="http://schemas.microsoft.com/office/drawing/2014/main" id="{9283239F-2F68-4CB6-B593-643C9ACF4CA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5" y="2058193"/>
            <a:ext cx="5651665" cy="4238749"/>
          </a:xfrm>
        </p:spPr>
      </p:pic>
      <p:pic>
        <p:nvPicPr>
          <p:cNvPr id="8" name="Объект 7">
            <a:extLst>
              <a:ext uri="{FF2B5EF4-FFF2-40B4-BE49-F238E27FC236}">
                <a16:creationId xmlns="" xmlns:a16="http://schemas.microsoft.com/office/drawing/2014/main" id="{D3F4B8D6-2AB7-4971-A485-3C56DAE8A0B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927" y="2679700"/>
            <a:ext cx="4595284" cy="3446463"/>
          </a:xfrm>
        </p:spPr>
      </p:pic>
    </p:spTree>
    <p:extLst>
      <p:ext uri="{BB962C8B-B14F-4D97-AF65-F5344CB8AC3E}">
        <p14:creationId xmlns:p14="http://schemas.microsoft.com/office/powerpoint/2010/main" val="4294419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Проведення курсів з </a:t>
            </a:r>
            <a:r>
              <a:rPr lang="uk-UA" dirty="0"/>
              <a:t>Основ </a:t>
            </a:r>
            <a:r>
              <a:rPr lang="uk-UA" dirty="0" smtClean="0"/>
              <a:t>сім‘ї для вчителів міста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 flipV="1">
            <a:off x="2757055" y="2505075"/>
            <a:ext cx="3240520" cy="251980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099" y="1956821"/>
            <a:ext cx="3578774" cy="4783512"/>
          </a:xfr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 flipV="1">
            <a:off x="9725891" y="4959926"/>
            <a:ext cx="498763" cy="526473"/>
          </a:xfrm>
        </p:spPr>
        <p:txBody>
          <a:bodyPr/>
          <a:lstStyle/>
          <a:p>
            <a:r>
              <a:rPr lang="uk-UA" dirty="0" smtClean="0"/>
              <a:t>  </a:t>
            </a: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396" y="4754721"/>
            <a:ext cx="62345" cy="4572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60000">
            <a:off x="6428218" y="2238536"/>
            <a:ext cx="4748300" cy="356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75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415</TotalTime>
  <Words>269</Words>
  <Application>Microsoft Office PowerPoint</Application>
  <PresentationFormat>Произвольный</PresentationFormat>
  <Paragraphs>67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Волна</vt:lpstr>
      <vt:lpstr>Соціально-психологічна служба ліцею</vt:lpstr>
      <vt:lpstr>Основні напрямки роботи соціально-психологічної служби</vt:lpstr>
      <vt:lpstr>Взаємодія з учасниками навчального процесу</vt:lpstr>
      <vt:lpstr>Консультаційна робота</vt:lpstr>
      <vt:lpstr>Корекційна робота  з дітьми з особливими потребами</vt:lpstr>
      <vt:lpstr>Презентация PowerPoint</vt:lpstr>
      <vt:lpstr>Просвітницьке заняття «Любов та закоханість,яка між ними різниця»</vt:lpstr>
      <vt:lpstr>Факультатив  «Основи сім'ї»</vt:lpstr>
      <vt:lpstr>Проведення курсів з Основ сім‘ї для вчителів міста</vt:lpstr>
      <vt:lpstr>Батьківські збори-тренінг  «Щаслива дитина-благополучна родина»</vt:lpstr>
      <vt:lpstr>Навчання за  європейською програмою «Карти дружби»</vt:lpstr>
      <vt:lpstr>Тренінгові заняття на згуртованість колективу</vt:lpstr>
      <vt:lpstr>Апробація європейської програми «Карти дружби» в закладі</vt:lpstr>
      <vt:lpstr>Перемога на всеукраїнському конкурсі авторських програм практичних психологів в номінації «Розвивальні програми» </vt:lpstr>
      <vt:lpstr>Урок доброти в 1-В клас</vt:lpstr>
      <vt:lpstr>Тренінг  «Ми за здоровий спосіб життя»</vt:lpstr>
      <vt:lpstr>Тренінгове заняття «Вчимося долати стрес»</vt:lpstr>
      <vt:lpstr>Тренінг з вчителями з елементами Арт-терапії «Дозволь собі бути щасливим»</vt:lpstr>
      <vt:lpstr>Тренінгове заняття «Стоп-булінг»</vt:lpstr>
      <vt:lpstr>Профорієнтаційний урок «Яким ви бачите своє майбутнє?»</vt:lpstr>
      <vt:lpstr>Батьківський всеобуч «Роль батьків у процесі адаптації дитини до середньої школи»</vt:lpstr>
      <vt:lpstr>Зустрічі з правоохоронними органами</vt:lpstr>
      <vt:lpstr>Багатоетапна акція «Зігрій серце солдату»</vt:lpstr>
      <vt:lpstr>Благодійна акція «Копійки для порятунку життя онкохворих дітей»</vt:lpstr>
      <vt:lpstr>Благодійна акція до Великодня для дітей-сиріт та позбавлених батьківського піклування за сприяння директора ліцею та підприємця Ростислава Похиляка</vt:lpstr>
      <vt:lpstr>Патронаж сімей,які перебувають в складних життевих умовах</vt:lpstr>
      <vt:lpstr>Благодійна акція «Великодній кошик для солдата»</vt:lpstr>
      <vt:lpstr>Благодійна акція по збору коштів для хлопчика,хворого на СМА Арсена Бориса</vt:lpstr>
      <vt:lpstr>День обіймів</vt:lpstr>
      <vt:lpstr>Подяка за волонтерську діяльність від ГО «Схід та Захід єдині назавжди»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НАТАЛІ</dc:creator>
  <cp:lastModifiedBy>admin</cp:lastModifiedBy>
  <cp:revision>44</cp:revision>
  <dcterms:created xsi:type="dcterms:W3CDTF">2020-06-14T14:50:35Z</dcterms:created>
  <dcterms:modified xsi:type="dcterms:W3CDTF">2021-09-06T06:55:28Z</dcterms:modified>
</cp:coreProperties>
</file>