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3216-5AB6-4B32-857A-D942A96A2D6E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D24E-3930-4610-B4F5-A0B7E485E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3216-5AB6-4B32-857A-D942A96A2D6E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D24E-3930-4610-B4F5-A0B7E485E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4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1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3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5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5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9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60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96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2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3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6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1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4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Zverdvd.org</dc:creator>
  <cp:lastModifiedBy>Zverdvd.org</cp:lastModifiedBy>
  <cp:revision>1</cp:revision>
  <dcterms:created xsi:type="dcterms:W3CDTF">2020-06-12T11:13:55Z</dcterms:created>
  <dcterms:modified xsi:type="dcterms:W3CDTF">2020-06-12T11:13:55Z</dcterms:modified>
</cp:coreProperties>
</file>